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31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EEE420F-802B-45E0-8A97-1F03A2D73AEC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Write Place ©2014</a:t>
            </a:r>
          </a:p>
          <a:p>
            <a:r>
              <a:rPr lang="en-US" sz="800" dirty="0" smtClean="0"/>
              <a:t>Created by C. Mohrbacher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C956575-1952-439C-B79A-82B9DF6A0F8A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420F-802B-45E0-8A97-1F03A2D73AEC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56575-1952-439C-B79A-82B9DF6A0F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420F-802B-45E0-8A97-1F03A2D73AEC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56575-1952-439C-B79A-82B9DF6A0F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420F-802B-45E0-8A97-1F03A2D73AEC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56575-1952-439C-B79A-82B9DF6A0F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420F-802B-45E0-8A97-1F03A2D73AEC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56575-1952-439C-B79A-82B9DF6A0F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420F-802B-45E0-8A97-1F03A2D73AEC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56575-1952-439C-B79A-82B9DF6A0F8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420F-802B-45E0-8A97-1F03A2D73AEC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56575-1952-439C-B79A-82B9DF6A0F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420F-802B-45E0-8A97-1F03A2D73AEC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56575-1952-439C-B79A-82B9DF6A0F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420F-802B-45E0-8A97-1F03A2D73AEC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56575-1952-439C-B79A-82B9DF6A0F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420F-802B-45E0-8A97-1F03A2D73AEC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56575-1952-439C-B79A-82B9DF6A0F8A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420F-802B-45E0-8A97-1F03A2D73AEC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56575-1952-439C-B79A-82B9DF6A0F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EEE420F-802B-45E0-8A97-1F03A2D73AEC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661723"/>
            <a:ext cx="3502152" cy="555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C956575-1952-439C-B79A-82B9DF6A0F8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8200" y="2362200"/>
            <a:ext cx="3313355" cy="1702160"/>
          </a:xfrm>
        </p:spPr>
        <p:txBody>
          <a:bodyPr/>
          <a:lstStyle/>
          <a:p>
            <a:r>
              <a:rPr lang="en-US" smtClean="0"/>
              <a:t>20 Tricky </a:t>
            </a:r>
            <a:r>
              <a:rPr lang="en-US" dirty="0" smtClean="0"/>
              <a:t>Word Usages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114800"/>
            <a:ext cx="3309803" cy="1828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“It </a:t>
            </a:r>
            <a:r>
              <a:rPr lang="en-US" dirty="0"/>
              <a:t>is of interest to note that while some dolphins are reported to have learned English -- up to fifty words used in correct context -- no human being has been reported to have learned </a:t>
            </a:r>
            <a:r>
              <a:rPr lang="en-US" dirty="0" err="1"/>
              <a:t>dolphinese</a:t>
            </a:r>
            <a:r>
              <a:rPr lang="en-US" dirty="0" smtClean="0"/>
              <a:t>.”</a:t>
            </a:r>
          </a:p>
          <a:p>
            <a:endParaRPr lang="en-US" dirty="0"/>
          </a:p>
          <a:p>
            <a:r>
              <a:rPr lang="en-US" dirty="0" smtClean="0"/>
              <a:t>~Carl </a:t>
            </a:r>
            <a:r>
              <a:rPr lang="en-US" dirty="0"/>
              <a:t>Sagan (1934 - 1996)</a:t>
            </a:r>
          </a:p>
        </p:txBody>
      </p:sp>
    </p:spTree>
    <p:extLst>
      <p:ext uri="{BB962C8B-B14F-4D97-AF65-F5344CB8AC3E}">
        <p14:creationId xmlns:p14="http://schemas.microsoft.com/office/powerpoint/2010/main" val="361864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censor vs. censure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censor – to cut out or prevent something offensive from appearing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The government censored parts of the soldiers’ letters to keep information about military action out of the hands of the enemy.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censure – to condemn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The Governor was censured for using public funds to help build his vacation home.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174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complacent vs. complaisant vs. compliant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</a:t>
            </a:r>
            <a:r>
              <a:rPr lang="en-US" dirty="0" smtClean="0"/>
              <a:t>omplacent – self-satisfied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His complacency in the middle of the mess he created caused him to be defeated in the last election.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complaisant – doing what one can to please others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Chris was consistently complaisant in his dealings with clients at the reception desk.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compliant – doing what your are told whether it pleases you or not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She was compliant when asked to re-do the report, even though she fumed inside.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867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continual vs. continuous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continual – keeps coming back, keeps repeating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I get so frustrated at the continual auto-format generated typos in my Facebook posts.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 smtClean="0"/>
          </a:p>
          <a:p>
            <a:r>
              <a:rPr lang="en-US" dirty="0" smtClean="0"/>
              <a:t>continuous – never goes away, goes on and 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Interstate90 is a continuous, straight and boring route across South Dakota, rarely broken by a hill or curve.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737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 from vs. differ with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 from – to be different from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The last tutorial greatly differed from this one.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 smtClean="0"/>
          </a:p>
          <a:p>
            <a:r>
              <a:rPr lang="en-US" dirty="0" smtClean="0"/>
              <a:t>differ with – to disagree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I differed with my father over the value of his old Ford </a:t>
            </a:r>
            <a:r>
              <a:rPr lang="en-US" dirty="0" err="1" smtClean="0"/>
              <a:t>Fairlane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814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discreet  vs. discrete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discreet – to be tactful and to keep secrets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Julie was discreet when </a:t>
            </a:r>
            <a:r>
              <a:rPr lang="en-US" smtClean="0"/>
              <a:t>her roommate’s boss </a:t>
            </a:r>
            <a:r>
              <a:rPr lang="en-US" dirty="0" smtClean="0"/>
              <a:t>called to ask why she didn’t come to work.</a:t>
            </a:r>
          </a:p>
          <a:p>
            <a:pPr lvl="1"/>
            <a:endParaRPr lang="en-US" dirty="0"/>
          </a:p>
          <a:p>
            <a:r>
              <a:rPr lang="en-US" dirty="0" smtClean="0"/>
              <a:t>Discrete -  to be separate from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Linguistics and rhetoric are discrete disciplines.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755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disinterested vs. uninterested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disinterested – impartial, no vested interest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She was a disinterested observer, which made her analysis credible.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Uninterested – not interested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The client acted as though he was uninterested in his own essay.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326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farther vs. further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farther – used when referring to physical space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It is farther to Las Vegas than to Missoula.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 smtClean="0"/>
          </a:p>
          <a:p>
            <a:r>
              <a:rPr lang="en-US" dirty="0" smtClean="0"/>
              <a:t>further – other non-physical distance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I want you to take that argument further.  Push the envelope.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449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flaunt vs. flout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286000"/>
            <a:ext cx="6777317" cy="3508977"/>
          </a:xfrm>
        </p:spPr>
        <p:txBody>
          <a:bodyPr/>
          <a:lstStyle/>
          <a:p>
            <a:r>
              <a:rPr lang="en-US" dirty="0" smtClean="0"/>
              <a:t>flaunt – to make a show of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He flaunted his wealth by parking his Lamborghini right in front of the Write Place.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Flout – to scoff at or mock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The students flout the noise ordinance on the south side every weekend.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653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ncredible vs. incredulous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incredible – unbelievable, fantastic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The Minnesota Lynx have been incredible this season.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incredulous – unbelieving, doubting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When I told her I’d never had a speeding ticket, she looked at me incredulously.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045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ingenious vs. ingenuous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ingenious – clever, inventive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Toni Morrison’s plot lines are ingenious as well as meticulously crafted.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 smtClean="0"/>
          </a:p>
          <a:p>
            <a:r>
              <a:rPr lang="en-US" dirty="0" smtClean="0"/>
              <a:t>ingenuous – innocent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Even though he was guilty as sin, his ingenuous expression convinced others he had nothing to do with the mess.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834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ready vs. already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ll ready – pronoun (all) + adjective modifier (ready)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They were all ready to go dancing.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 smtClean="0"/>
          </a:p>
          <a:p>
            <a:r>
              <a:rPr lang="en-US" dirty="0" smtClean="0"/>
              <a:t>already – an adverb denoting time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The pie was already baked.</a:t>
            </a:r>
          </a:p>
        </p:txBody>
      </p:sp>
    </p:spTree>
    <p:extLst>
      <p:ext uri="{BB962C8B-B14F-4D97-AF65-F5344CB8AC3E}">
        <p14:creationId xmlns:p14="http://schemas.microsoft.com/office/powerpoint/2010/main" val="1004323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temerity vs. timidity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temerity – foolhardy boldness or chance-taking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His temerity was once again demonstrated when he dove off the cliff without checking to see how deep the water was.</a:t>
            </a:r>
          </a:p>
          <a:p>
            <a:r>
              <a:rPr lang="en-US" dirty="0" smtClean="0"/>
              <a:t>timidity – fearfully cautious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The great Dane’s timidity when faced with the aggressive toy poodle was hysterically funny.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522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together vs. altogether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362200"/>
            <a:ext cx="6777317" cy="3508977"/>
          </a:xfrm>
        </p:spPr>
        <p:txBody>
          <a:bodyPr/>
          <a:lstStyle/>
          <a:p>
            <a:r>
              <a:rPr lang="en-US" dirty="0" smtClean="0"/>
              <a:t>all together – gathered in a group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The Write Place staff were all together suffering through another PowerPoint.</a:t>
            </a:r>
          </a:p>
          <a:p>
            <a:endParaRPr lang="en-US" dirty="0" smtClean="0"/>
          </a:p>
          <a:p>
            <a:r>
              <a:rPr lang="en-US" dirty="0" smtClean="0"/>
              <a:t>Altogether – adverb meaning “completely”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The PowerPoint presentation was altogether mind-numbing.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754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allude vs. elude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allude – make a quick reference to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In demonstrating the Write Place culture, he alluded to the finger puppets in the Bistro.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 smtClean="0"/>
          </a:p>
          <a:p>
            <a:r>
              <a:rPr lang="en-US" dirty="0" smtClean="0"/>
              <a:t>Elude – to evade or avoid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“I eluded Carol by hiding in the bathroom,” said Jake.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106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alternately vs. alternatively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alternately – adverb denoting time, meaning “by turns”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When making mayonnaise, add oil and lemon juice alternately.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Alternatively – adverb denoting “by way of an alternative”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You can create a handout or, alternatively, you can wash the coffee cups.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973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amoral vs. immoral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amoral – an amoral person, action, or thing is one for which the whole concept of morality is foreign or irrelevant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The sociopathic murderer is amoral.  OR A devastating hurricane is amoral.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immoral – doesn’t measure up to cultural standards of morality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Unmarried women who had children used to be thought of as immoral.  Or Cutting down the 200 year-old oak in the center of town is an immoral action.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581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angry at </a:t>
            </a:r>
            <a:r>
              <a:rPr lang="en-US" dirty="0" err="1" smtClean="0"/>
              <a:t>vs</a:t>
            </a:r>
            <a:r>
              <a:rPr lang="en-US" dirty="0" smtClean="0"/>
              <a:t> angry with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angry at – pertains to situations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I am angry at the way I was treated at the Dept. of Public Safety.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angry with – pertains to people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I am angry with my younger sister for plagiarizing my paper.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116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ante- vs. anti-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ante – before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An antecedent is the noun which comes before the pronoun that represents it.  For example; J</a:t>
            </a:r>
            <a:r>
              <a:rPr lang="en-US" u="sng" dirty="0" smtClean="0"/>
              <a:t>ohn</a:t>
            </a:r>
            <a:r>
              <a:rPr lang="en-US" dirty="0" smtClean="0"/>
              <a:t> had better put the beer back in the cooler, if </a:t>
            </a:r>
            <a:r>
              <a:rPr lang="en-US" u="sng" dirty="0" smtClean="0"/>
              <a:t>he</a:t>
            </a:r>
            <a:r>
              <a:rPr lang="en-US" dirty="0" smtClean="0"/>
              <a:t> wants it to stay cold.</a:t>
            </a:r>
          </a:p>
          <a:p>
            <a:r>
              <a:rPr lang="en-US" dirty="0" smtClean="0"/>
              <a:t>anti against, contrary to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I use anti-freeze in my car in the winter.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79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ascent vs. assent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ascent – climb</a:t>
            </a:r>
          </a:p>
          <a:p>
            <a:pPr lvl="1"/>
            <a:r>
              <a:rPr lang="en-US" dirty="0" smtClean="0"/>
              <a:t>It was a steep ascent to the top of </a:t>
            </a:r>
            <a:r>
              <a:rPr lang="en-US" dirty="0" err="1" smtClean="0"/>
              <a:t>Enger</a:t>
            </a:r>
            <a:r>
              <a:rPr lang="en-US" dirty="0" smtClean="0"/>
              <a:t> Tower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Assent – agree or agreement (either verb or noun)</a:t>
            </a:r>
          </a:p>
          <a:p>
            <a:pPr lvl="1"/>
            <a:r>
              <a:rPr lang="en-US" dirty="0" smtClean="0"/>
              <a:t>She will assent to re-funding the Write Place OR She gave her assent when asked to re-fund the Write Place.</a:t>
            </a:r>
          </a:p>
        </p:txBody>
      </p:sp>
    </p:spTree>
    <p:extLst>
      <p:ext uri="{BB962C8B-B14F-4D97-AF65-F5344CB8AC3E}">
        <p14:creationId xmlns:p14="http://schemas.microsoft.com/office/powerpoint/2010/main" val="209233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165</TotalTime>
  <Words>1005</Words>
  <Application>Microsoft Office PowerPoint</Application>
  <PresentationFormat>On-screen Show (4:3)</PresentationFormat>
  <Paragraphs>119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Century Gothic</vt:lpstr>
      <vt:lpstr>Wingdings</vt:lpstr>
      <vt:lpstr>Wingdings 2</vt:lpstr>
      <vt:lpstr>Austin</vt:lpstr>
      <vt:lpstr>20 Tricky Word Usages</vt:lpstr>
      <vt:lpstr>all ready vs. already</vt:lpstr>
      <vt:lpstr>all together vs. altogether</vt:lpstr>
      <vt:lpstr>allude vs. elude</vt:lpstr>
      <vt:lpstr>alternately vs. alternatively</vt:lpstr>
      <vt:lpstr>amoral vs. immoral</vt:lpstr>
      <vt:lpstr>angry at vs angry with</vt:lpstr>
      <vt:lpstr>ante- vs. anti-</vt:lpstr>
      <vt:lpstr>ascent vs. assent</vt:lpstr>
      <vt:lpstr>censor vs. censure</vt:lpstr>
      <vt:lpstr>complacent vs. complaisant vs. compliant</vt:lpstr>
      <vt:lpstr>continual vs. continuous</vt:lpstr>
      <vt:lpstr>differ from vs. differ with</vt:lpstr>
      <vt:lpstr>discreet  vs. discrete</vt:lpstr>
      <vt:lpstr>disinterested vs. uninterested</vt:lpstr>
      <vt:lpstr>farther vs. further</vt:lpstr>
      <vt:lpstr>flaunt vs. flout</vt:lpstr>
      <vt:lpstr>incredible vs. incredulous</vt:lpstr>
      <vt:lpstr>ingenious vs. ingenuous</vt:lpstr>
      <vt:lpstr>temerity vs. timidity</vt:lpstr>
    </vt:vector>
  </TitlesOfParts>
  <Company>St. Cloud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Tricky Word Usages</dc:title>
  <dc:creator>Mohrbacher, Carol A.</dc:creator>
  <cp:lastModifiedBy>Mohrbacher, Carol A.</cp:lastModifiedBy>
  <cp:revision>14</cp:revision>
  <dcterms:created xsi:type="dcterms:W3CDTF">2013-11-06T16:18:47Z</dcterms:created>
  <dcterms:modified xsi:type="dcterms:W3CDTF">2014-09-24T14:57:11Z</dcterms:modified>
</cp:coreProperties>
</file>