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0"/>
  </p:notesMasterIdLst>
  <p:sldIdLst>
    <p:sldId id="256" r:id="rId5"/>
    <p:sldId id="282" r:id="rId6"/>
    <p:sldId id="258" r:id="rId7"/>
    <p:sldId id="279" r:id="rId8"/>
    <p:sldId id="257" r:id="rId9"/>
    <p:sldId id="277" r:id="rId10"/>
    <p:sldId id="259" r:id="rId11"/>
    <p:sldId id="260" r:id="rId12"/>
    <p:sldId id="271" r:id="rId13"/>
    <p:sldId id="261" r:id="rId14"/>
    <p:sldId id="267" r:id="rId15"/>
    <p:sldId id="281" r:id="rId16"/>
    <p:sldId id="262" r:id="rId17"/>
    <p:sldId id="263" r:id="rId18"/>
    <p:sldId id="275" r:id="rId19"/>
    <p:sldId id="264" r:id="rId20"/>
    <p:sldId id="265" r:id="rId21"/>
    <p:sldId id="268" r:id="rId22"/>
    <p:sldId id="274" r:id="rId23"/>
    <p:sldId id="270" r:id="rId24"/>
    <p:sldId id="269" r:id="rId25"/>
    <p:sldId id="266" r:id="rId26"/>
    <p:sldId id="272" r:id="rId27"/>
    <p:sldId id="278" r:id="rId28"/>
    <p:sldId id="27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68DFC8-387D-4623-A4CE-60FD4D001406}" v="829" dt="2021-01-05T20:58:53.997"/>
    <p1510:client id="{22529D43-5DF5-49F8-9BF2-76277AAA87B5}" v="646" dt="2021-01-06T15:52:59.176"/>
    <p1510:client id="{23EFE217-86BF-4034-9357-6D6CEBB8D08D}" v="103" dt="2021-01-05T22:23:57.636"/>
    <p1510:client id="{3B0E3C72-FA3B-4DD5-9861-B101ED374B1E}" v="224" dt="2021-01-08T15:27:22.135"/>
    <p1510:client id="{5B55BA4E-D9EB-4475-8C8A-EEE64ADEE3DA}" v="549" dt="2020-12-29T18:01:44.628"/>
    <p1510:client id="{8CB20534-EAFF-4653-8FA8-B9BB4BC0DB9B}" v="326" dt="2021-01-06T21:49:36.108"/>
    <p1510:client id="{9C287F2D-D616-4C29-808F-F1CD725FBAEB}" v="41" dt="2021-01-08T17:16:45.434"/>
    <p1510:client id="{9EA78A8D-DC7A-4BD3-A3E5-C38DE11AFFC7}" v="36" dt="2021-01-06T16:52:47.408"/>
    <p1510:client id="{B5AD3A15-3F46-428E-B197-34752E0400F7}" v="2" dt="2021-01-06T02:10:00.714"/>
    <p1510:client id="{C2302EA8-6A68-1A98-F036-264B1BEC6FE4}" v="1" dt="2021-01-06T17:16:59.917"/>
    <p1510:client id="{DEE3327B-93C6-42B8-B130-79BBC9FFE9DA}" v="12" dt="2021-01-08T14:14:43.555"/>
    <p1510:client id="{F93404F5-CF10-40C9-A942-9322450826E2}" v="1711" dt="2020-12-29T22:09:17.095"/>
    <p1510:client id="{FB0694F0-63E9-8AF9-4FA2-6E4CB27FC5F2}" v="2" dt="2021-01-08T00:41:42.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Jennifer T" userId="S::pg4979zd@minnstate.edu::fd1842ac-70f7-485d-87a3-1f44720e2950" providerId="AD" clId="Web-{1968DFC8-387D-4623-A4CE-60FD4D001406}"/>
    <pc:docChg chg="addSld modSld sldOrd">
      <pc:chgData name="Johnson, Jennifer T" userId="S::pg4979zd@minnstate.edu::fd1842ac-70f7-485d-87a3-1f44720e2950" providerId="AD" clId="Web-{1968DFC8-387D-4623-A4CE-60FD4D001406}" dt="2021-01-05T20:58:53.997" v="818" actId="20577"/>
      <pc:docMkLst>
        <pc:docMk/>
      </pc:docMkLst>
      <pc:sldChg chg="modSp">
        <pc:chgData name="Johnson, Jennifer T" userId="S::pg4979zd@minnstate.edu::fd1842ac-70f7-485d-87a3-1f44720e2950" providerId="AD" clId="Web-{1968DFC8-387D-4623-A4CE-60FD4D001406}" dt="2021-01-05T20:56:45.200" v="577" actId="20577"/>
        <pc:sldMkLst>
          <pc:docMk/>
          <pc:sldMk cId="395634179" sldId="256"/>
        </pc:sldMkLst>
        <pc:spChg chg="mod">
          <ac:chgData name="Johnson, Jennifer T" userId="S::pg4979zd@minnstate.edu::fd1842ac-70f7-485d-87a3-1f44720e2950" providerId="AD" clId="Web-{1968DFC8-387D-4623-A4CE-60FD4D001406}" dt="2021-01-05T20:56:45.200" v="577" actId="20577"/>
          <ac:spMkLst>
            <pc:docMk/>
            <pc:sldMk cId="395634179" sldId="256"/>
            <ac:spMk id="2" creationId="{1D23F1D7-ED75-BE41-A388-D2AF5915119A}"/>
          </ac:spMkLst>
        </pc:spChg>
      </pc:sldChg>
      <pc:sldChg chg="addSp delSp modSp mod setBg">
        <pc:chgData name="Johnson, Jennifer T" userId="S::pg4979zd@minnstate.edu::fd1842ac-70f7-485d-87a3-1f44720e2950" providerId="AD" clId="Web-{1968DFC8-387D-4623-A4CE-60FD4D001406}" dt="2021-01-05T20:26:48.892" v="220" actId="20577"/>
        <pc:sldMkLst>
          <pc:docMk/>
          <pc:sldMk cId="1787816988" sldId="259"/>
        </pc:sldMkLst>
        <pc:spChg chg="mod">
          <ac:chgData name="Johnson, Jennifer T" userId="S::pg4979zd@minnstate.edu::fd1842ac-70f7-485d-87a3-1f44720e2950" providerId="AD" clId="Web-{1968DFC8-387D-4623-A4CE-60FD4D001406}" dt="2021-01-05T20:26:48.892" v="220" actId="20577"/>
          <ac:spMkLst>
            <pc:docMk/>
            <pc:sldMk cId="1787816988" sldId="259"/>
            <ac:spMk id="2" creationId="{3DA7FFF7-56B7-744D-A35F-CE01951FBB26}"/>
          </ac:spMkLst>
        </pc:spChg>
        <pc:spChg chg="mod">
          <ac:chgData name="Johnson, Jennifer T" userId="S::pg4979zd@minnstate.edu::fd1842ac-70f7-485d-87a3-1f44720e2950" providerId="AD" clId="Web-{1968DFC8-387D-4623-A4CE-60FD4D001406}" dt="2021-01-05T20:25:40.111" v="132" actId="20577"/>
          <ac:spMkLst>
            <pc:docMk/>
            <pc:sldMk cId="1787816988" sldId="259"/>
            <ac:spMk id="3" creationId="{3A3F99D1-746E-B04A-88E7-4E5F4FBD3460}"/>
          </ac:spMkLst>
        </pc:spChg>
        <pc:spChg chg="del mod">
          <ac:chgData name="Johnson, Jennifer T" userId="S::pg4979zd@minnstate.edu::fd1842ac-70f7-485d-87a3-1f44720e2950" providerId="AD" clId="Web-{1968DFC8-387D-4623-A4CE-60FD4D001406}" dt="2021-01-05T20:25:01.377" v="116"/>
          <ac:spMkLst>
            <pc:docMk/>
            <pc:sldMk cId="1787816988" sldId="259"/>
            <ac:spMk id="4" creationId="{4EB29016-E712-423B-9871-1802B46C69EA}"/>
          </ac:spMkLst>
        </pc:spChg>
        <pc:spChg chg="add">
          <ac:chgData name="Johnson, Jennifer T" userId="S::pg4979zd@minnstate.edu::fd1842ac-70f7-485d-87a3-1f44720e2950" providerId="AD" clId="Web-{1968DFC8-387D-4623-A4CE-60FD4D001406}" dt="2021-01-05T20:25:27.689" v="130"/>
          <ac:spMkLst>
            <pc:docMk/>
            <pc:sldMk cId="1787816988" sldId="259"/>
            <ac:spMk id="8" creationId="{F63C748C-967B-4A7B-A90F-3EDD0F485AC6}"/>
          </ac:spMkLst>
        </pc:spChg>
        <pc:spChg chg="add">
          <ac:chgData name="Johnson, Jennifer T" userId="S::pg4979zd@minnstate.edu::fd1842ac-70f7-485d-87a3-1f44720e2950" providerId="AD" clId="Web-{1968DFC8-387D-4623-A4CE-60FD4D001406}" dt="2021-01-05T20:25:27.689" v="130"/>
          <ac:spMkLst>
            <pc:docMk/>
            <pc:sldMk cId="1787816988" sldId="259"/>
            <ac:spMk id="10" creationId="{C0143637-4934-44E4-B909-BAF1E7B27972}"/>
          </ac:spMkLst>
        </pc:spChg>
      </pc:sldChg>
      <pc:sldChg chg="modSp">
        <pc:chgData name="Johnson, Jennifer T" userId="S::pg4979zd@minnstate.edu::fd1842ac-70f7-485d-87a3-1f44720e2950" providerId="AD" clId="Web-{1968DFC8-387D-4623-A4CE-60FD4D001406}" dt="2021-01-05T20:17:43.909" v="2" actId="1076"/>
        <pc:sldMkLst>
          <pc:docMk/>
          <pc:sldMk cId="784811694" sldId="260"/>
        </pc:sldMkLst>
        <pc:picChg chg="mod">
          <ac:chgData name="Johnson, Jennifer T" userId="S::pg4979zd@minnstate.edu::fd1842ac-70f7-485d-87a3-1f44720e2950" providerId="AD" clId="Web-{1968DFC8-387D-4623-A4CE-60FD4D001406}" dt="2021-01-05T20:17:43.909" v="2" actId="1076"/>
          <ac:picMkLst>
            <pc:docMk/>
            <pc:sldMk cId="784811694" sldId="260"/>
            <ac:picMk id="4" creationId="{30F3FF52-9734-47B3-BBDB-6E2ED12FC0FE}"/>
          </ac:picMkLst>
        </pc:picChg>
      </pc:sldChg>
      <pc:sldChg chg="addSp delSp modSp">
        <pc:chgData name="Johnson, Jennifer T" userId="S::pg4979zd@minnstate.edu::fd1842ac-70f7-485d-87a3-1f44720e2950" providerId="AD" clId="Web-{1968DFC8-387D-4623-A4CE-60FD4D001406}" dt="2021-01-05T20:39:07.640" v="518"/>
        <pc:sldMkLst>
          <pc:docMk/>
          <pc:sldMk cId="275407504" sldId="263"/>
        </pc:sldMkLst>
        <pc:spChg chg="mod">
          <ac:chgData name="Johnson, Jennifer T" userId="S::pg4979zd@minnstate.edu::fd1842ac-70f7-485d-87a3-1f44720e2950" providerId="AD" clId="Web-{1968DFC8-387D-4623-A4CE-60FD4D001406}" dt="2021-01-05T20:38:04.297" v="495" actId="20577"/>
          <ac:spMkLst>
            <pc:docMk/>
            <pc:sldMk cId="275407504" sldId="263"/>
            <ac:spMk id="2" creationId="{ADD13ED9-8FAA-304E-BB9C-86E06CB52ACB}"/>
          </ac:spMkLst>
        </pc:spChg>
        <pc:spChg chg="mod">
          <ac:chgData name="Johnson, Jennifer T" userId="S::pg4979zd@minnstate.edu::fd1842ac-70f7-485d-87a3-1f44720e2950" providerId="AD" clId="Web-{1968DFC8-387D-4623-A4CE-60FD4D001406}" dt="2021-01-05T20:39:00.609" v="512" actId="20577"/>
          <ac:spMkLst>
            <pc:docMk/>
            <pc:sldMk cId="275407504" sldId="263"/>
            <ac:spMk id="3" creationId="{C95859FC-D989-4A4A-B533-7A0798D3EF64}"/>
          </ac:spMkLst>
        </pc:spChg>
        <pc:picChg chg="add del mod">
          <ac:chgData name="Johnson, Jennifer T" userId="S::pg4979zd@minnstate.edu::fd1842ac-70f7-485d-87a3-1f44720e2950" providerId="AD" clId="Web-{1968DFC8-387D-4623-A4CE-60FD4D001406}" dt="2021-01-05T20:39:07.640" v="518"/>
          <ac:picMkLst>
            <pc:docMk/>
            <pc:sldMk cId="275407504" sldId="263"/>
            <ac:picMk id="4" creationId="{6893EAC2-DEC3-410D-A825-63FFF2A6750F}"/>
          </ac:picMkLst>
        </pc:picChg>
      </pc:sldChg>
      <pc:sldChg chg="modSp">
        <pc:chgData name="Johnson, Jennifer T" userId="S::pg4979zd@minnstate.edu::fd1842ac-70f7-485d-87a3-1f44720e2950" providerId="AD" clId="Web-{1968DFC8-387D-4623-A4CE-60FD4D001406}" dt="2021-01-05T20:46:56.264" v="532" actId="20577"/>
        <pc:sldMkLst>
          <pc:docMk/>
          <pc:sldMk cId="2337293015" sldId="264"/>
        </pc:sldMkLst>
        <pc:spChg chg="mod">
          <ac:chgData name="Johnson, Jennifer T" userId="S::pg4979zd@minnstate.edu::fd1842ac-70f7-485d-87a3-1f44720e2950" providerId="AD" clId="Web-{1968DFC8-387D-4623-A4CE-60FD4D001406}" dt="2021-01-05T20:32:50.579" v="404" actId="20577"/>
          <ac:spMkLst>
            <pc:docMk/>
            <pc:sldMk cId="2337293015" sldId="264"/>
            <ac:spMk id="2" creationId="{3E9733E6-F42F-F24D-83AD-82014822B59C}"/>
          </ac:spMkLst>
        </pc:spChg>
        <pc:spChg chg="mod">
          <ac:chgData name="Johnson, Jennifer T" userId="S::pg4979zd@minnstate.edu::fd1842ac-70f7-485d-87a3-1f44720e2950" providerId="AD" clId="Web-{1968DFC8-387D-4623-A4CE-60FD4D001406}" dt="2021-01-05T20:46:56.264" v="532" actId="20577"/>
          <ac:spMkLst>
            <pc:docMk/>
            <pc:sldMk cId="2337293015" sldId="264"/>
            <ac:spMk id="3" creationId="{D53BCB94-E4C4-324B-B58B-3A6071067765}"/>
          </ac:spMkLst>
        </pc:spChg>
      </pc:sldChg>
      <pc:sldChg chg="modSp ord">
        <pc:chgData name="Johnson, Jennifer T" userId="S::pg4979zd@minnstate.edu::fd1842ac-70f7-485d-87a3-1f44720e2950" providerId="AD" clId="Web-{1968DFC8-387D-4623-A4CE-60FD4D001406}" dt="2021-01-05T20:54:18.576" v="545"/>
        <pc:sldMkLst>
          <pc:docMk/>
          <pc:sldMk cId="3455307668" sldId="266"/>
        </pc:sldMkLst>
        <pc:spChg chg="mod">
          <ac:chgData name="Johnson, Jennifer T" userId="S::pg4979zd@minnstate.edu::fd1842ac-70f7-485d-87a3-1f44720e2950" providerId="AD" clId="Web-{1968DFC8-387D-4623-A4CE-60FD4D001406}" dt="2021-01-05T20:33:17.985" v="411" actId="20577"/>
          <ac:spMkLst>
            <pc:docMk/>
            <pc:sldMk cId="3455307668" sldId="266"/>
            <ac:spMk id="2" creationId="{A2773485-7D1F-FA4C-907D-5A1B5236A762}"/>
          </ac:spMkLst>
        </pc:spChg>
      </pc:sldChg>
      <pc:sldChg chg="modSp ord">
        <pc:chgData name="Johnson, Jennifer T" userId="S::pg4979zd@minnstate.edu::fd1842ac-70f7-485d-87a3-1f44720e2950" providerId="AD" clId="Web-{1968DFC8-387D-4623-A4CE-60FD4D001406}" dt="2021-01-05T20:41:26.609" v="523"/>
        <pc:sldMkLst>
          <pc:docMk/>
          <pc:sldMk cId="2928525249" sldId="267"/>
        </pc:sldMkLst>
        <pc:spChg chg="mod">
          <ac:chgData name="Johnson, Jennifer T" userId="S::pg4979zd@minnstate.edu::fd1842ac-70f7-485d-87a3-1f44720e2950" providerId="AD" clId="Web-{1968DFC8-387D-4623-A4CE-60FD4D001406}" dt="2021-01-05T20:33:30.985" v="416" actId="20577"/>
          <ac:spMkLst>
            <pc:docMk/>
            <pc:sldMk cId="2928525249" sldId="267"/>
            <ac:spMk id="3" creationId="{4F6765AA-17D3-AB4D-A0EE-7CEDDB5AB301}"/>
          </ac:spMkLst>
        </pc:spChg>
      </pc:sldChg>
      <pc:sldChg chg="modSp">
        <pc:chgData name="Johnson, Jennifer T" userId="S::pg4979zd@minnstate.edu::fd1842ac-70f7-485d-87a3-1f44720e2950" providerId="AD" clId="Web-{1968DFC8-387D-4623-A4CE-60FD4D001406}" dt="2021-01-05T20:43:09.218" v="530" actId="20577"/>
        <pc:sldMkLst>
          <pc:docMk/>
          <pc:sldMk cId="3607311572" sldId="268"/>
        </pc:sldMkLst>
        <pc:spChg chg="mod">
          <ac:chgData name="Johnson, Jennifer T" userId="S::pg4979zd@minnstate.edu::fd1842ac-70f7-485d-87a3-1f44720e2950" providerId="AD" clId="Web-{1968DFC8-387D-4623-A4CE-60FD4D001406}" dt="2021-01-05T20:43:09.218" v="530" actId="20577"/>
          <ac:spMkLst>
            <pc:docMk/>
            <pc:sldMk cId="3607311572" sldId="268"/>
            <ac:spMk id="3" creationId="{F16C49F7-4670-E348-BACE-8AD50A08D358}"/>
          </ac:spMkLst>
        </pc:spChg>
      </pc:sldChg>
      <pc:sldChg chg="modSp ord">
        <pc:chgData name="Johnson, Jennifer T" userId="S::pg4979zd@minnstate.edu::fd1842ac-70f7-485d-87a3-1f44720e2950" providerId="AD" clId="Web-{1968DFC8-387D-4623-A4CE-60FD4D001406}" dt="2021-01-05T20:54:03.373" v="543"/>
        <pc:sldMkLst>
          <pc:docMk/>
          <pc:sldMk cId="3705763262" sldId="270"/>
        </pc:sldMkLst>
        <pc:spChg chg="mod">
          <ac:chgData name="Johnson, Jennifer T" userId="S::pg4979zd@minnstate.edu::fd1842ac-70f7-485d-87a3-1f44720e2950" providerId="AD" clId="Web-{1968DFC8-387D-4623-A4CE-60FD4D001406}" dt="2021-01-05T20:53:08.591" v="541" actId="20577"/>
          <ac:spMkLst>
            <pc:docMk/>
            <pc:sldMk cId="3705763262" sldId="270"/>
            <ac:spMk id="3" creationId="{AC6A17AA-F842-CF4F-8924-B117E94690FB}"/>
          </ac:spMkLst>
        </pc:spChg>
      </pc:sldChg>
      <pc:sldChg chg="modSp">
        <pc:chgData name="Johnson, Jennifer T" userId="S::pg4979zd@minnstate.edu::fd1842ac-70f7-485d-87a3-1f44720e2950" providerId="AD" clId="Web-{1968DFC8-387D-4623-A4CE-60FD4D001406}" dt="2021-01-05T20:32:02.282" v="401" actId="20577"/>
        <pc:sldMkLst>
          <pc:docMk/>
          <pc:sldMk cId="3969572783" sldId="271"/>
        </pc:sldMkLst>
        <pc:spChg chg="mod">
          <ac:chgData name="Johnson, Jennifer T" userId="S::pg4979zd@minnstate.edu::fd1842ac-70f7-485d-87a3-1f44720e2950" providerId="AD" clId="Web-{1968DFC8-387D-4623-A4CE-60FD4D001406}" dt="2021-01-05T20:32:02.282" v="401" actId="20577"/>
          <ac:spMkLst>
            <pc:docMk/>
            <pc:sldMk cId="3969572783" sldId="271"/>
            <ac:spMk id="2" creationId="{ABB35E38-9594-2B4D-8CA2-3420475F6BF6}"/>
          </ac:spMkLst>
        </pc:spChg>
        <pc:spChg chg="mod">
          <ac:chgData name="Johnson, Jennifer T" userId="S::pg4979zd@minnstate.edu::fd1842ac-70f7-485d-87a3-1f44720e2950" providerId="AD" clId="Web-{1968DFC8-387D-4623-A4CE-60FD4D001406}" dt="2021-01-05T20:31:38.469" v="399" actId="20577"/>
          <ac:spMkLst>
            <pc:docMk/>
            <pc:sldMk cId="3969572783" sldId="271"/>
            <ac:spMk id="3" creationId="{39F4924C-1468-0E4F-B4F4-E6B6E9BBACA5}"/>
          </ac:spMkLst>
        </pc:spChg>
        <pc:spChg chg="mod">
          <ac:chgData name="Johnson, Jennifer T" userId="S::pg4979zd@minnstate.edu::fd1842ac-70f7-485d-87a3-1f44720e2950" providerId="AD" clId="Web-{1968DFC8-387D-4623-A4CE-60FD4D001406}" dt="2021-01-05T20:28:26.657" v="230" actId="20577"/>
          <ac:spMkLst>
            <pc:docMk/>
            <pc:sldMk cId="3969572783" sldId="271"/>
            <ac:spMk id="4" creationId="{509F8879-8A00-4353-851F-E4328253B291}"/>
          </ac:spMkLst>
        </pc:spChg>
      </pc:sldChg>
      <pc:sldChg chg="addSp delSp modSp mod setClrOvrMap">
        <pc:chgData name="Johnson, Jennifer T" userId="S::pg4979zd@minnstate.edu::fd1842ac-70f7-485d-87a3-1f44720e2950" providerId="AD" clId="Web-{1968DFC8-387D-4623-A4CE-60FD4D001406}" dt="2021-01-05T20:56:20.607" v="574"/>
        <pc:sldMkLst>
          <pc:docMk/>
          <pc:sldMk cId="239622500" sldId="272"/>
        </pc:sldMkLst>
        <pc:spChg chg="mod">
          <ac:chgData name="Johnson, Jennifer T" userId="S::pg4979zd@minnstate.edu::fd1842ac-70f7-485d-87a3-1f44720e2950" providerId="AD" clId="Web-{1968DFC8-387D-4623-A4CE-60FD4D001406}" dt="2021-01-05T20:56:20.607" v="574"/>
          <ac:spMkLst>
            <pc:docMk/>
            <pc:sldMk cId="239622500" sldId="272"/>
            <ac:spMk id="2" creationId="{940DF9FE-704B-9145-BADB-C45E0556EDC4}"/>
          </ac:spMkLst>
        </pc:spChg>
        <pc:spChg chg="del mod">
          <ac:chgData name="Johnson, Jennifer T" userId="S::pg4979zd@minnstate.edu::fd1842ac-70f7-485d-87a3-1f44720e2950" providerId="AD" clId="Web-{1968DFC8-387D-4623-A4CE-60FD4D001406}" dt="2021-01-05T20:55:29.763" v="558"/>
          <ac:spMkLst>
            <pc:docMk/>
            <pc:sldMk cId="239622500" sldId="272"/>
            <ac:spMk id="3" creationId="{73391720-E546-7646-AA58-20DA46BF6DFB}"/>
          </ac:spMkLst>
        </pc:spChg>
        <pc:spChg chg="del">
          <ac:chgData name="Johnson, Jennifer T" userId="S::pg4979zd@minnstate.edu::fd1842ac-70f7-485d-87a3-1f44720e2950" providerId="AD" clId="Web-{1968DFC8-387D-4623-A4CE-60FD4D001406}" dt="2021-01-05T20:56:20.607" v="574"/>
          <ac:spMkLst>
            <pc:docMk/>
            <pc:sldMk cId="239622500" sldId="272"/>
            <ac:spMk id="8" creationId="{23522FE7-5A29-4EF6-B1EF-2CA55748A772}"/>
          </ac:spMkLst>
        </pc:spChg>
        <pc:spChg chg="del">
          <ac:chgData name="Johnson, Jennifer T" userId="S::pg4979zd@minnstate.edu::fd1842ac-70f7-485d-87a3-1f44720e2950" providerId="AD" clId="Web-{1968DFC8-387D-4623-A4CE-60FD4D001406}" dt="2021-01-05T20:56:20.607" v="574"/>
          <ac:spMkLst>
            <pc:docMk/>
            <pc:sldMk cId="239622500" sldId="272"/>
            <ac:spMk id="16" creationId="{1C69834E-5EEE-4D61-833E-04928896454C}"/>
          </ac:spMkLst>
        </pc:spChg>
        <pc:spChg chg="del">
          <ac:chgData name="Johnson, Jennifer T" userId="S::pg4979zd@minnstate.edu::fd1842ac-70f7-485d-87a3-1f44720e2950" providerId="AD" clId="Web-{1968DFC8-387D-4623-A4CE-60FD4D001406}" dt="2021-01-05T20:56:20.607" v="574"/>
          <ac:spMkLst>
            <pc:docMk/>
            <pc:sldMk cId="239622500" sldId="272"/>
            <ac:spMk id="18" creationId="{58E5D9BA-46E7-4BFA-9C74-75495BF6F54D}"/>
          </ac:spMkLst>
        </pc:spChg>
        <pc:spChg chg="del">
          <ac:chgData name="Johnson, Jennifer T" userId="S::pg4979zd@minnstate.edu::fd1842ac-70f7-485d-87a3-1f44720e2950" providerId="AD" clId="Web-{1968DFC8-387D-4623-A4CE-60FD4D001406}" dt="2021-01-05T20:56:20.607" v="574"/>
          <ac:spMkLst>
            <pc:docMk/>
            <pc:sldMk cId="239622500" sldId="272"/>
            <ac:spMk id="20" creationId="{5B033D76-5800-44B6-AFE9-EE2106935115}"/>
          </ac:spMkLst>
        </pc:spChg>
        <pc:spChg chg="del">
          <ac:chgData name="Johnson, Jennifer T" userId="S::pg4979zd@minnstate.edu::fd1842ac-70f7-485d-87a3-1f44720e2950" providerId="AD" clId="Web-{1968DFC8-387D-4623-A4CE-60FD4D001406}" dt="2021-01-05T20:56:20.607" v="574"/>
          <ac:spMkLst>
            <pc:docMk/>
            <pc:sldMk cId="239622500" sldId="272"/>
            <ac:spMk id="22" creationId="{522D6F85-FFBA-4F81-AEE5-AAA17CB7AA98}"/>
          </ac:spMkLst>
        </pc:spChg>
        <pc:spChg chg="del">
          <ac:chgData name="Johnson, Jennifer T" userId="S::pg4979zd@minnstate.edu::fd1842ac-70f7-485d-87a3-1f44720e2950" providerId="AD" clId="Web-{1968DFC8-387D-4623-A4CE-60FD4D001406}" dt="2021-01-05T20:56:20.607" v="574"/>
          <ac:spMkLst>
            <pc:docMk/>
            <pc:sldMk cId="239622500" sldId="272"/>
            <ac:spMk id="24" creationId="{13B31514-E6DF-4357-9EEA-EFB7983080DA}"/>
          </ac:spMkLst>
        </pc:spChg>
        <pc:spChg chg="add">
          <ac:chgData name="Johnson, Jennifer T" userId="S::pg4979zd@minnstate.edu::fd1842ac-70f7-485d-87a3-1f44720e2950" providerId="AD" clId="Web-{1968DFC8-387D-4623-A4CE-60FD4D001406}" dt="2021-01-05T20:56:20.607" v="574"/>
          <ac:spMkLst>
            <pc:docMk/>
            <pc:sldMk cId="239622500" sldId="272"/>
            <ac:spMk id="33" creationId="{23522FE7-5A29-4EF6-B1EF-2CA55748A772}"/>
          </ac:spMkLst>
        </pc:spChg>
        <pc:spChg chg="add">
          <ac:chgData name="Johnson, Jennifer T" userId="S::pg4979zd@minnstate.edu::fd1842ac-70f7-485d-87a3-1f44720e2950" providerId="AD" clId="Web-{1968DFC8-387D-4623-A4CE-60FD4D001406}" dt="2021-01-05T20:56:20.607" v="574"/>
          <ac:spMkLst>
            <pc:docMk/>
            <pc:sldMk cId="239622500" sldId="272"/>
            <ac:spMk id="41" creationId="{1BF0792A-0F2B-4A2E-AB38-0A4F18A3072D}"/>
          </ac:spMkLst>
        </pc:spChg>
        <pc:spChg chg="add">
          <ac:chgData name="Johnson, Jennifer T" userId="S::pg4979zd@minnstate.edu::fd1842ac-70f7-485d-87a3-1f44720e2950" providerId="AD" clId="Web-{1968DFC8-387D-4623-A4CE-60FD4D001406}" dt="2021-01-05T20:56:20.607" v="574"/>
          <ac:spMkLst>
            <pc:docMk/>
            <pc:sldMk cId="239622500" sldId="272"/>
            <ac:spMk id="43" creationId="{F57DB18D-C2F1-4C8C-8808-9C01ECE6834E}"/>
          </ac:spMkLst>
        </pc:spChg>
        <pc:grpChg chg="add">
          <ac:chgData name="Johnson, Jennifer T" userId="S::pg4979zd@minnstate.edu::fd1842ac-70f7-485d-87a3-1f44720e2950" providerId="AD" clId="Web-{1968DFC8-387D-4623-A4CE-60FD4D001406}" dt="2021-01-05T20:56:20.607" v="574"/>
          <ac:grpSpMkLst>
            <pc:docMk/>
            <pc:sldMk cId="239622500" sldId="272"/>
            <ac:grpSpMk id="45" creationId="{E5D935FA-3336-4941-9214-E250A5727F40}"/>
          </ac:grpSpMkLst>
        </pc:grpChg>
        <pc:picChg chg="del">
          <ac:chgData name="Johnson, Jennifer T" userId="S::pg4979zd@minnstate.edu::fd1842ac-70f7-485d-87a3-1f44720e2950" providerId="AD" clId="Web-{1968DFC8-387D-4623-A4CE-60FD4D001406}" dt="2021-01-05T20:56:20.607" v="574"/>
          <ac:picMkLst>
            <pc:docMk/>
            <pc:sldMk cId="239622500" sldId="272"/>
            <ac:picMk id="10" creationId="{C2192E09-EBC7-416C-B887-DFF915D7F43D}"/>
          </ac:picMkLst>
        </pc:picChg>
        <pc:picChg chg="del">
          <ac:chgData name="Johnson, Jennifer T" userId="S::pg4979zd@minnstate.edu::fd1842ac-70f7-485d-87a3-1f44720e2950" providerId="AD" clId="Web-{1968DFC8-387D-4623-A4CE-60FD4D001406}" dt="2021-01-05T20:56:20.607" v="574"/>
          <ac:picMkLst>
            <pc:docMk/>
            <pc:sldMk cId="239622500" sldId="272"/>
            <ac:picMk id="26" creationId="{4C401D57-600A-4C91-AC9A-14CA1ED6F7D8}"/>
          </ac:picMkLst>
        </pc:picChg>
        <pc:picChg chg="add">
          <ac:chgData name="Johnson, Jennifer T" userId="S::pg4979zd@minnstate.edu::fd1842ac-70f7-485d-87a3-1f44720e2950" providerId="AD" clId="Web-{1968DFC8-387D-4623-A4CE-60FD4D001406}" dt="2021-01-05T20:56:20.607" v="574"/>
          <ac:picMkLst>
            <pc:docMk/>
            <pc:sldMk cId="239622500" sldId="272"/>
            <ac:picMk id="35" creationId="{C2192E09-EBC7-416C-B887-DFF915D7F43D}"/>
          </ac:picMkLst>
        </pc:picChg>
        <pc:picChg chg="add">
          <ac:chgData name="Johnson, Jennifer T" userId="S::pg4979zd@minnstate.edu::fd1842ac-70f7-485d-87a3-1f44720e2950" providerId="AD" clId="Web-{1968DFC8-387D-4623-A4CE-60FD4D001406}" dt="2021-01-05T20:56:20.607" v="574"/>
          <ac:picMkLst>
            <pc:docMk/>
            <pc:sldMk cId="239622500" sldId="272"/>
            <ac:picMk id="53" creationId="{75CC23F7-9F20-4C4B-8608-BD4DE9728FA5}"/>
          </ac:picMkLst>
        </pc:picChg>
        <pc:cxnChg chg="del">
          <ac:chgData name="Johnson, Jennifer T" userId="S::pg4979zd@minnstate.edu::fd1842ac-70f7-485d-87a3-1f44720e2950" providerId="AD" clId="Web-{1968DFC8-387D-4623-A4CE-60FD4D001406}" dt="2021-01-05T20:56:20.607" v="574"/>
          <ac:cxnSpMkLst>
            <pc:docMk/>
            <pc:sldMk cId="239622500" sldId="272"/>
            <ac:cxnSpMk id="12" creationId="{2924498D-E084-44BE-A196-CFCE35564350}"/>
          </ac:cxnSpMkLst>
        </pc:cxnChg>
        <pc:cxnChg chg="del">
          <ac:chgData name="Johnson, Jennifer T" userId="S::pg4979zd@minnstate.edu::fd1842ac-70f7-485d-87a3-1f44720e2950" providerId="AD" clId="Web-{1968DFC8-387D-4623-A4CE-60FD4D001406}" dt="2021-01-05T20:56:20.607" v="574"/>
          <ac:cxnSpMkLst>
            <pc:docMk/>
            <pc:sldMk cId="239622500" sldId="272"/>
            <ac:cxnSpMk id="14" creationId="{3BBC7667-C352-4842-9AFD-E5C16AD002F4}"/>
          </ac:cxnSpMkLst>
        </pc:cxnChg>
        <pc:cxnChg chg="del">
          <ac:chgData name="Johnson, Jennifer T" userId="S::pg4979zd@minnstate.edu::fd1842ac-70f7-485d-87a3-1f44720e2950" providerId="AD" clId="Web-{1968DFC8-387D-4623-A4CE-60FD4D001406}" dt="2021-01-05T20:56:20.607" v="574"/>
          <ac:cxnSpMkLst>
            <pc:docMk/>
            <pc:sldMk cId="239622500" sldId="272"/>
            <ac:cxnSpMk id="28" creationId="{412BDC66-00FA-4A3F-9BC7-BE05FF7705F8}"/>
          </ac:cxnSpMkLst>
        </pc:cxnChg>
        <pc:cxnChg chg="add">
          <ac:chgData name="Johnson, Jennifer T" userId="S::pg4979zd@minnstate.edu::fd1842ac-70f7-485d-87a3-1f44720e2950" providerId="AD" clId="Web-{1968DFC8-387D-4623-A4CE-60FD4D001406}" dt="2021-01-05T20:56:20.607" v="574"/>
          <ac:cxnSpMkLst>
            <pc:docMk/>
            <pc:sldMk cId="239622500" sldId="272"/>
            <ac:cxnSpMk id="37" creationId="{2924498D-E084-44BE-A196-CFCE35564350}"/>
          </ac:cxnSpMkLst>
        </pc:cxnChg>
        <pc:cxnChg chg="add">
          <ac:chgData name="Johnson, Jennifer T" userId="S::pg4979zd@minnstate.edu::fd1842ac-70f7-485d-87a3-1f44720e2950" providerId="AD" clId="Web-{1968DFC8-387D-4623-A4CE-60FD4D001406}" dt="2021-01-05T20:56:20.607" v="574"/>
          <ac:cxnSpMkLst>
            <pc:docMk/>
            <pc:sldMk cId="239622500" sldId="272"/>
            <ac:cxnSpMk id="39" creationId="{3BBC7667-C352-4842-9AFD-E5C16AD002F4}"/>
          </ac:cxnSpMkLst>
        </pc:cxnChg>
        <pc:cxnChg chg="add">
          <ac:chgData name="Johnson, Jennifer T" userId="S::pg4979zd@minnstate.edu::fd1842ac-70f7-485d-87a3-1f44720e2950" providerId="AD" clId="Web-{1968DFC8-387D-4623-A4CE-60FD4D001406}" dt="2021-01-05T20:56:20.607" v="574"/>
          <ac:cxnSpMkLst>
            <pc:docMk/>
            <pc:sldMk cId="239622500" sldId="272"/>
            <ac:cxnSpMk id="49" creationId="{87F797D1-251E-41FE-9FF8-AD487DEF28AC}"/>
          </ac:cxnSpMkLst>
        </pc:cxnChg>
        <pc:cxnChg chg="add">
          <ac:chgData name="Johnson, Jennifer T" userId="S::pg4979zd@minnstate.edu::fd1842ac-70f7-485d-87a3-1f44720e2950" providerId="AD" clId="Web-{1968DFC8-387D-4623-A4CE-60FD4D001406}" dt="2021-01-05T20:56:20.607" v="574"/>
          <ac:cxnSpMkLst>
            <pc:docMk/>
            <pc:sldMk cId="239622500" sldId="272"/>
            <ac:cxnSpMk id="51" creationId="{09A0CE28-0E59-4F4D-9855-8A8DCE9A8EFE}"/>
          </ac:cxnSpMkLst>
        </pc:cxnChg>
      </pc:sldChg>
      <pc:sldChg chg="modSp">
        <pc:chgData name="Johnson, Jennifer T" userId="S::pg4979zd@minnstate.edu::fd1842ac-70f7-485d-87a3-1f44720e2950" providerId="AD" clId="Web-{1968DFC8-387D-4623-A4CE-60FD4D001406}" dt="2021-01-05T20:27:43.642" v="224" actId="20577"/>
        <pc:sldMkLst>
          <pc:docMk/>
          <pc:sldMk cId="3218982630" sldId="273"/>
        </pc:sldMkLst>
        <pc:spChg chg="mod">
          <ac:chgData name="Johnson, Jennifer T" userId="S::pg4979zd@minnstate.edu::fd1842ac-70f7-485d-87a3-1f44720e2950" providerId="AD" clId="Web-{1968DFC8-387D-4623-A4CE-60FD4D001406}" dt="2021-01-05T20:27:43.642" v="224" actId="20577"/>
          <ac:spMkLst>
            <pc:docMk/>
            <pc:sldMk cId="3218982630" sldId="273"/>
            <ac:spMk id="2" creationId="{B179F9C0-54A5-40AF-A571-F8DE13C4C2B1}"/>
          </ac:spMkLst>
        </pc:spChg>
      </pc:sldChg>
      <pc:sldChg chg="addSp delSp modSp new">
        <pc:chgData name="Johnson, Jennifer T" userId="S::pg4979zd@minnstate.edu::fd1842ac-70f7-485d-87a3-1f44720e2950" providerId="AD" clId="Web-{1968DFC8-387D-4623-A4CE-60FD4D001406}" dt="2021-01-05T20:39:20.984" v="522" actId="1076"/>
        <pc:sldMkLst>
          <pc:docMk/>
          <pc:sldMk cId="940735766" sldId="275"/>
        </pc:sldMkLst>
        <pc:spChg chg="mod">
          <ac:chgData name="Johnson, Jennifer T" userId="S::pg4979zd@minnstate.edu::fd1842ac-70f7-485d-87a3-1f44720e2950" providerId="AD" clId="Web-{1968DFC8-387D-4623-A4CE-60FD4D001406}" dt="2021-01-05T20:39:04.640" v="515" actId="20577"/>
          <ac:spMkLst>
            <pc:docMk/>
            <pc:sldMk cId="940735766" sldId="275"/>
            <ac:spMk id="2" creationId="{6DA001E0-6BED-424F-993B-386CB490FDF3}"/>
          </ac:spMkLst>
        </pc:spChg>
        <pc:spChg chg="del">
          <ac:chgData name="Johnson, Jennifer T" userId="S::pg4979zd@minnstate.edu::fd1842ac-70f7-485d-87a3-1f44720e2950" providerId="AD" clId="Web-{1968DFC8-387D-4623-A4CE-60FD4D001406}" dt="2021-01-05T20:39:10.390" v="519"/>
          <ac:spMkLst>
            <pc:docMk/>
            <pc:sldMk cId="940735766" sldId="275"/>
            <ac:spMk id="3" creationId="{700D7A49-5E1E-4944-87FA-C212CF4F0215}"/>
          </ac:spMkLst>
        </pc:spChg>
        <pc:picChg chg="add mod ord">
          <ac:chgData name="Johnson, Jennifer T" userId="S::pg4979zd@minnstate.edu::fd1842ac-70f7-485d-87a3-1f44720e2950" providerId="AD" clId="Web-{1968DFC8-387D-4623-A4CE-60FD4D001406}" dt="2021-01-05T20:39:20.984" v="522" actId="1076"/>
          <ac:picMkLst>
            <pc:docMk/>
            <pc:sldMk cId="940735766" sldId="275"/>
            <ac:picMk id="4" creationId="{2CE9C99C-9BDE-43C5-96E1-1B3FD0449506}"/>
          </ac:picMkLst>
        </pc:picChg>
      </pc:sldChg>
      <pc:sldChg chg="modSp new">
        <pc:chgData name="Johnson, Jennifer T" userId="S::pg4979zd@minnstate.edu::fd1842ac-70f7-485d-87a3-1f44720e2950" providerId="AD" clId="Web-{1968DFC8-387D-4623-A4CE-60FD4D001406}" dt="2021-01-05T20:58:53.997" v="817" actId="20577"/>
        <pc:sldMkLst>
          <pc:docMk/>
          <pc:sldMk cId="3065793370" sldId="276"/>
        </pc:sldMkLst>
        <pc:spChg chg="mod">
          <ac:chgData name="Johnson, Jennifer T" userId="S::pg4979zd@minnstate.edu::fd1842ac-70f7-485d-87a3-1f44720e2950" providerId="AD" clId="Web-{1968DFC8-387D-4623-A4CE-60FD4D001406}" dt="2021-01-05T20:57:07.372" v="588" actId="20577"/>
          <ac:spMkLst>
            <pc:docMk/>
            <pc:sldMk cId="3065793370" sldId="276"/>
            <ac:spMk id="2" creationId="{5C1447D5-06CF-4BC8-9C42-605FD5D69555}"/>
          </ac:spMkLst>
        </pc:spChg>
        <pc:spChg chg="mod">
          <ac:chgData name="Johnson, Jennifer T" userId="S::pg4979zd@minnstate.edu::fd1842ac-70f7-485d-87a3-1f44720e2950" providerId="AD" clId="Web-{1968DFC8-387D-4623-A4CE-60FD4D001406}" dt="2021-01-05T20:58:53.997" v="817" actId="20577"/>
          <ac:spMkLst>
            <pc:docMk/>
            <pc:sldMk cId="3065793370" sldId="276"/>
            <ac:spMk id="3" creationId="{018A8E87-7B5B-4474-A86E-84A7F0C03F66}"/>
          </ac:spMkLst>
        </pc:spChg>
      </pc:sldChg>
    </pc:docChg>
  </pc:docChgLst>
  <pc:docChgLst>
    <pc:chgData name="Johnson, Jennifer T" userId="S::pg4979zd@minnstate.edu::fd1842ac-70f7-485d-87a3-1f44720e2950" providerId="AD" clId="Web-{5B55BA4E-D9EB-4475-8C8A-EEE64ADEE3DA}"/>
    <pc:docChg chg="modSld">
      <pc:chgData name="Johnson, Jennifer T" userId="S::pg4979zd@minnstate.edu::fd1842ac-70f7-485d-87a3-1f44720e2950" providerId="AD" clId="Web-{5B55BA4E-D9EB-4475-8C8A-EEE64ADEE3DA}" dt="2020-12-29T18:01:44.628" v="548" actId="20577"/>
      <pc:docMkLst>
        <pc:docMk/>
      </pc:docMkLst>
      <pc:sldChg chg="modSp">
        <pc:chgData name="Johnson, Jennifer T" userId="S::pg4979zd@minnstate.edu::fd1842ac-70f7-485d-87a3-1f44720e2950" providerId="AD" clId="Web-{5B55BA4E-D9EB-4475-8C8A-EEE64ADEE3DA}" dt="2020-12-29T16:42:30.996" v="4" actId="20577"/>
        <pc:sldMkLst>
          <pc:docMk/>
          <pc:sldMk cId="395634179" sldId="256"/>
        </pc:sldMkLst>
        <pc:spChg chg="mod">
          <ac:chgData name="Johnson, Jennifer T" userId="S::pg4979zd@minnstate.edu::fd1842ac-70f7-485d-87a3-1f44720e2950" providerId="AD" clId="Web-{5B55BA4E-D9EB-4475-8C8A-EEE64ADEE3DA}" dt="2020-12-29T16:42:30.996" v="4" actId="20577"/>
          <ac:spMkLst>
            <pc:docMk/>
            <pc:sldMk cId="395634179" sldId="256"/>
            <ac:spMk id="3" creationId="{A95C6924-9E44-5E42-973A-BB41394337C8}"/>
          </ac:spMkLst>
        </pc:spChg>
      </pc:sldChg>
      <pc:sldChg chg="modSp">
        <pc:chgData name="Johnson, Jennifer T" userId="S::pg4979zd@minnstate.edu::fd1842ac-70f7-485d-87a3-1f44720e2950" providerId="AD" clId="Web-{5B55BA4E-D9EB-4475-8C8A-EEE64ADEE3DA}" dt="2020-12-29T17:53:50.356" v="448" actId="20577"/>
        <pc:sldMkLst>
          <pc:docMk/>
          <pc:sldMk cId="3455307668" sldId="266"/>
        </pc:sldMkLst>
        <pc:spChg chg="mod">
          <ac:chgData name="Johnson, Jennifer T" userId="S::pg4979zd@minnstate.edu::fd1842ac-70f7-485d-87a3-1f44720e2950" providerId="AD" clId="Web-{5B55BA4E-D9EB-4475-8C8A-EEE64ADEE3DA}" dt="2020-12-29T17:53:50.356" v="448" actId="20577"/>
          <ac:spMkLst>
            <pc:docMk/>
            <pc:sldMk cId="3455307668" sldId="266"/>
            <ac:spMk id="3" creationId="{38C97A7E-23DB-9440-9CC9-7F61A2949BD3}"/>
          </ac:spMkLst>
        </pc:spChg>
      </pc:sldChg>
      <pc:sldChg chg="addSp modSp">
        <pc:chgData name="Johnson, Jennifer T" userId="S::pg4979zd@minnstate.edu::fd1842ac-70f7-485d-87a3-1f44720e2950" providerId="AD" clId="Web-{5B55BA4E-D9EB-4475-8C8A-EEE64ADEE3DA}" dt="2020-12-29T17:59:50.986" v="547" actId="20577"/>
        <pc:sldMkLst>
          <pc:docMk/>
          <pc:sldMk cId="3969572783" sldId="271"/>
        </pc:sldMkLst>
        <pc:spChg chg="mod">
          <ac:chgData name="Johnson, Jennifer T" userId="S::pg4979zd@minnstate.edu::fd1842ac-70f7-485d-87a3-1f44720e2950" providerId="AD" clId="Web-{5B55BA4E-D9EB-4475-8C8A-EEE64ADEE3DA}" dt="2020-12-29T17:58:25.203" v="463" actId="1076"/>
          <ac:spMkLst>
            <pc:docMk/>
            <pc:sldMk cId="3969572783" sldId="271"/>
            <ac:spMk id="3" creationId="{39F4924C-1468-0E4F-B4F4-E6B6E9BBACA5}"/>
          </ac:spMkLst>
        </pc:spChg>
        <pc:spChg chg="add mod">
          <ac:chgData name="Johnson, Jennifer T" userId="S::pg4979zd@minnstate.edu::fd1842ac-70f7-485d-87a3-1f44720e2950" providerId="AD" clId="Web-{5B55BA4E-D9EB-4475-8C8A-EEE64ADEE3DA}" dt="2020-12-29T17:59:50.986" v="547" actId="20577"/>
          <ac:spMkLst>
            <pc:docMk/>
            <pc:sldMk cId="3969572783" sldId="271"/>
            <ac:spMk id="4" creationId="{509F8879-8A00-4353-851F-E4328253B291}"/>
          </ac:spMkLst>
        </pc:spChg>
      </pc:sldChg>
    </pc:docChg>
  </pc:docChgLst>
  <pc:docChgLst>
    <pc:chgData name="Johnson, Jennifer T" userId="S::pg4979zd@minnstate.edu::fd1842ac-70f7-485d-87a3-1f44720e2950" providerId="AD" clId="Web-{F93404F5-CF10-40C9-A942-9322450826E2}"/>
    <pc:docChg chg="addSld modSld">
      <pc:chgData name="Johnson, Jennifer T" userId="S::pg4979zd@minnstate.edu::fd1842ac-70f7-485d-87a3-1f44720e2950" providerId="AD" clId="Web-{F93404F5-CF10-40C9-A942-9322450826E2}" dt="2020-12-29T22:09:16.830" v="1732" actId="20577"/>
      <pc:docMkLst>
        <pc:docMk/>
      </pc:docMkLst>
      <pc:sldChg chg="addSp modSp mod setBg setClrOvrMap">
        <pc:chgData name="Johnson, Jennifer T" userId="S::pg4979zd@minnstate.edu::fd1842ac-70f7-485d-87a3-1f44720e2950" providerId="AD" clId="Web-{F93404F5-CF10-40C9-A942-9322450826E2}" dt="2020-12-29T22:07:24.783" v="1711" actId="1076"/>
        <pc:sldMkLst>
          <pc:docMk/>
          <pc:sldMk cId="395634179" sldId="256"/>
        </pc:sldMkLst>
        <pc:spChg chg="mod">
          <ac:chgData name="Johnson, Jennifer T" userId="S::pg4979zd@minnstate.edu::fd1842ac-70f7-485d-87a3-1f44720e2950" providerId="AD" clId="Web-{F93404F5-CF10-40C9-A942-9322450826E2}" dt="2020-12-29T22:05:58.455" v="1693" actId="20577"/>
          <ac:spMkLst>
            <pc:docMk/>
            <pc:sldMk cId="395634179" sldId="256"/>
            <ac:spMk id="2" creationId="{1D23F1D7-ED75-BE41-A388-D2AF5915119A}"/>
          </ac:spMkLst>
        </pc:spChg>
        <pc:spChg chg="mod">
          <ac:chgData name="Johnson, Jennifer T" userId="S::pg4979zd@minnstate.edu::fd1842ac-70f7-485d-87a3-1f44720e2950" providerId="AD" clId="Web-{F93404F5-CF10-40C9-A942-9322450826E2}" dt="2020-12-29T22:07:24.783" v="1711" actId="1076"/>
          <ac:spMkLst>
            <pc:docMk/>
            <pc:sldMk cId="395634179" sldId="256"/>
            <ac:spMk id="3" creationId="{A95C6924-9E44-5E42-973A-BB41394337C8}"/>
          </ac:spMkLst>
        </pc:spChg>
        <pc:spChg chg="add">
          <ac:chgData name="Johnson, Jennifer T" userId="S::pg4979zd@minnstate.edu::fd1842ac-70f7-485d-87a3-1f44720e2950" providerId="AD" clId="Web-{F93404F5-CF10-40C9-A942-9322450826E2}" dt="2020-12-29T22:05:15.627" v="1677"/>
          <ac:spMkLst>
            <pc:docMk/>
            <pc:sldMk cId="395634179" sldId="256"/>
            <ac:spMk id="8" creationId="{1C69834E-5EEE-4D61-833E-04928896454C}"/>
          </ac:spMkLst>
        </pc:spChg>
        <pc:spChg chg="add">
          <ac:chgData name="Johnson, Jennifer T" userId="S::pg4979zd@minnstate.edu::fd1842ac-70f7-485d-87a3-1f44720e2950" providerId="AD" clId="Web-{F93404F5-CF10-40C9-A942-9322450826E2}" dt="2020-12-29T22:05:15.627" v="1677"/>
          <ac:spMkLst>
            <pc:docMk/>
            <pc:sldMk cId="395634179" sldId="256"/>
            <ac:spMk id="10" creationId="{58E5D9BA-46E7-4BFA-9C74-75495BF6F54D}"/>
          </ac:spMkLst>
        </pc:spChg>
        <pc:spChg chg="add">
          <ac:chgData name="Johnson, Jennifer T" userId="S::pg4979zd@minnstate.edu::fd1842ac-70f7-485d-87a3-1f44720e2950" providerId="AD" clId="Web-{F93404F5-CF10-40C9-A942-9322450826E2}" dt="2020-12-29T22:05:15.627" v="1677"/>
          <ac:spMkLst>
            <pc:docMk/>
            <pc:sldMk cId="395634179" sldId="256"/>
            <ac:spMk id="12" creationId="{5B033D76-5800-44B6-AFE9-EE2106935115}"/>
          </ac:spMkLst>
        </pc:spChg>
        <pc:spChg chg="add">
          <ac:chgData name="Johnson, Jennifer T" userId="S::pg4979zd@minnstate.edu::fd1842ac-70f7-485d-87a3-1f44720e2950" providerId="AD" clId="Web-{F93404F5-CF10-40C9-A942-9322450826E2}" dt="2020-12-29T22:05:15.627" v="1677"/>
          <ac:spMkLst>
            <pc:docMk/>
            <pc:sldMk cId="395634179" sldId="256"/>
            <ac:spMk id="14" creationId="{522D6F85-FFBA-4F81-AEE5-AAA17CB7AA98}"/>
          </ac:spMkLst>
        </pc:spChg>
        <pc:spChg chg="add">
          <ac:chgData name="Johnson, Jennifer T" userId="S::pg4979zd@minnstate.edu::fd1842ac-70f7-485d-87a3-1f44720e2950" providerId="AD" clId="Web-{F93404F5-CF10-40C9-A942-9322450826E2}" dt="2020-12-29T22:05:15.627" v="1677"/>
          <ac:spMkLst>
            <pc:docMk/>
            <pc:sldMk cId="395634179" sldId="256"/>
            <ac:spMk id="16" creationId="{13B31514-E6DF-4357-9EEA-EFB7983080DA}"/>
          </ac:spMkLst>
        </pc:spChg>
        <pc:picChg chg="add">
          <ac:chgData name="Johnson, Jennifer T" userId="S::pg4979zd@minnstate.edu::fd1842ac-70f7-485d-87a3-1f44720e2950" providerId="AD" clId="Web-{F93404F5-CF10-40C9-A942-9322450826E2}" dt="2020-12-29T22:05:15.627" v="1677"/>
          <ac:picMkLst>
            <pc:docMk/>
            <pc:sldMk cId="395634179" sldId="256"/>
            <ac:picMk id="18" creationId="{4C401D57-600A-4C91-AC9A-14CA1ED6F7D8}"/>
          </ac:picMkLst>
        </pc:picChg>
        <pc:cxnChg chg="add">
          <ac:chgData name="Johnson, Jennifer T" userId="S::pg4979zd@minnstate.edu::fd1842ac-70f7-485d-87a3-1f44720e2950" providerId="AD" clId="Web-{F93404F5-CF10-40C9-A942-9322450826E2}" dt="2020-12-29T22:05:15.627" v="1677"/>
          <ac:cxnSpMkLst>
            <pc:docMk/>
            <pc:sldMk cId="395634179" sldId="256"/>
            <ac:cxnSpMk id="20" creationId="{412BDC66-00FA-4A3F-9BC7-BE05FF7705F8}"/>
          </ac:cxnSpMkLst>
        </pc:cxnChg>
      </pc:sldChg>
      <pc:sldChg chg="addSp modSp mod setBg">
        <pc:chgData name="Johnson, Jennifer T" userId="S::pg4979zd@minnstate.edu::fd1842ac-70f7-485d-87a3-1f44720e2950" providerId="AD" clId="Web-{F93404F5-CF10-40C9-A942-9322450826E2}" dt="2020-12-29T22:07:48.112" v="1712"/>
        <pc:sldMkLst>
          <pc:docMk/>
          <pc:sldMk cId="2624099954" sldId="257"/>
        </pc:sldMkLst>
        <pc:spChg chg="mod">
          <ac:chgData name="Johnson, Jennifer T" userId="S::pg4979zd@minnstate.edu::fd1842ac-70f7-485d-87a3-1f44720e2950" providerId="AD" clId="Web-{F93404F5-CF10-40C9-A942-9322450826E2}" dt="2020-12-29T22:07:48.112" v="1712"/>
          <ac:spMkLst>
            <pc:docMk/>
            <pc:sldMk cId="2624099954" sldId="257"/>
            <ac:spMk id="2" creationId="{A6D9506D-7650-CF46-BCA4-4162FB4FD381}"/>
          </ac:spMkLst>
        </pc:spChg>
        <pc:spChg chg="mod">
          <ac:chgData name="Johnson, Jennifer T" userId="S::pg4979zd@minnstate.edu::fd1842ac-70f7-485d-87a3-1f44720e2950" providerId="AD" clId="Web-{F93404F5-CF10-40C9-A942-9322450826E2}" dt="2020-12-29T22:07:48.112" v="1712"/>
          <ac:spMkLst>
            <pc:docMk/>
            <pc:sldMk cId="2624099954" sldId="257"/>
            <ac:spMk id="3" creationId="{0264EE8A-4B6A-FC46-9874-15C91E6A235C}"/>
          </ac:spMkLst>
        </pc:spChg>
        <pc:spChg chg="add">
          <ac:chgData name="Johnson, Jennifer T" userId="S::pg4979zd@minnstate.edu::fd1842ac-70f7-485d-87a3-1f44720e2950" providerId="AD" clId="Web-{F93404F5-CF10-40C9-A942-9322450826E2}" dt="2020-12-29T22:07:48.112" v="1712"/>
          <ac:spMkLst>
            <pc:docMk/>
            <pc:sldMk cId="2624099954" sldId="257"/>
            <ac:spMk id="8" creationId="{29C51009-A09A-4689-8E6C-F8FC99E6A840}"/>
          </ac:spMkLst>
        </pc:spChg>
        <pc:cxnChg chg="add">
          <ac:chgData name="Johnson, Jennifer T" userId="S::pg4979zd@minnstate.edu::fd1842ac-70f7-485d-87a3-1f44720e2950" providerId="AD" clId="Web-{F93404F5-CF10-40C9-A942-9322450826E2}" dt="2020-12-29T22:07:48.112" v="1712"/>
          <ac:cxnSpMkLst>
            <pc:docMk/>
            <pc:sldMk cId="2624099954" sldId="257"/>
            <ac:cxnSpMk id="10" creationId="{9EC65442-F244-409C-BF44-C5D6472E810A}"/>
          </ac:cxnSpMkLst>
        </pc:cxnChg>
      </pc:sldChg>
      <pc:sldChg chg="modSp">
        <pc:chgData name="Johnson, Jennifer T" userId="S::pg4979zd@minnstate.edu::fd1842ac-70f7-485d-87a3-1f44720e2950" providerId="AD" clId="Web-{F93404F5-CF10-40C9-A942-9322450826E2}" dt="2020-12-29T21:22:09.997" v="16" actId="20577"/>
        <pc:sldMkLst>
          <pc:docMk/>
          <pc:sldMk cId="3135120475" sldId="258"/>
        </pc:sldMkLst>
        <pc:spChg chg="mod">
          <ac:chgData name="Johnson, Jennifer T" userId="S::pg4979zd@minnstate.edu::fd1842ac-70f7-485d-87a3-1f44720e2950" providerId="AD" clId="Web-{F93404F5-CF10-40C9-A942-9322450826E2}" dt="2020-12-29T21:22:09.997" v="16" actId="20577"/>
          <ac:spMkLst>
            <pc:docMk/>
            <pc:sldMk cId="3135120475" sldId="258"/>
            <ac:spMk id="3" creationId="{0264EE8A-4B6A-FC46-9874-15C91E6A235C}"/>
          </ac:spMkLst>
        </pc:spChg>
      </pc:sldChg>
      <pc:sldChg chg="addSp modSp">
        <pc:chgData name="Johnson, Jennifer T" userId="S::pg4979zd@minnstate.edu::fd1842ac-70f7-485d-87a3-1f44720e2950" providerId="AD" clId="Web-{F93404F5-CF10-40C9-A942-9322450826E2}" dt="2020-12-29T22:09:12.658" v="1731" actId="20577"/>
        <pc:sldMkLst>
          <pc:docMk/>
          <pc:sldMk cId="1787816988" sldId="259"/>
        </pc:sldMkLst>
        <pc:spChg chg="mod">
          <ac:chgData name="Johnson, Jennifer T" userId="S::pg4979zd@minnstate.edu::fd1842ac-70f7-485d-87a3-1f44720e2950" providerId="AD" clId="Web-{F93404F5-CF10-40C9-A942-9322450826E2}" dt="2020-12-29T22:08:27.565" v="1718" actId="14100"/>
          <ac:spMkLst>
            <pc:docMk/>
            <pc:sldMk cId="1787816988" sldId="259"/>
            <ac:spMk id="3" creationId="{3A3F99D1-746E-B04A-88E7-4E5F4FBD3460}"/>
          </ac:spMkLst>
        </pc:spChg>
        <pc:spChg chg="add mod">
          <ac:chgData name="Johnson, Jennifer T" userId="S::pg4979zd@minnstate.edu::fd1842ac-70f7-485d-87a3-1f44720e2950" providerId="AD" clId="Web-{F93404F5-CF10-40C9-A942-9322450826E2}" dt="2020-12-29T22:09:12.658" v="1731" actId="20577"/>
          <ac:spMkLst>
            <pc:docMk/>
            <pc:sldMk cId="1787816988" sldId="259"/>
            <ac:spMk id="4" creationId="{4EB29016-E712-423B-9871-1802B46C69EA}"/>
          </ac:spMkLst>
        </pc:spChg>
      </pc:sldChg>
      <pc:sldChg chg="addSp delSp modSp mod setBg modNotes">
        <pc:chgData name="Johnson, Jennifer T" userId="S::pg4979zd@minnstate.edu::fd1842ac-70f7-485d-87a3-1f44720e2950" providerId="AD" clId="Web-{F93404F5-CF10-40C9-A942-9322450826E2}" dt="2020-12-29T21:49:04.530" v="1159" actId="1076"/>
        <pc:sldMkLst>
          <pc:docMk/>
          <pc:sldMk cId="784811694" sldId="260"/>
        </pc:sldMkLst>
        <pc:spChg chg="mod">
          <ac:chgData name="Johnson, Jennifer T" userId="S::pg4979zd@minnstate.edu::fd1842ac-70f7-485d-87a3-1f44720e2950" providerId="AD" clId="Web-{F93404F5-CF10-40C9-A942-9322450826E2}" dt="2020-12-29T21:45:22.358" v="1143"/>
          <ac:spMkLst>
            <pc:docMk/>
            <pc:sldMk cId="784811694" sldId="260"/>
            <ac:spMk id="2" creationId="{26DAD4AE-F827-324A-B127-A918098C1AC7}"/>
          </ac:spMkLst>
        </pc:spChg>
        <pc:spChg chg="del mod">
          <ac:chgData name="Johnson, Jennifer T" userId="S::pg4979zd@minnstate.edu::fd1842ac-70f7-485d-87a3-1f44720e2950" providerId="AD" clId="Web-{F93404F5-CF10-40C9-A942-9322450826E2}" dt="2020-12-29T21:45:18.577" v="1142"/>
          <ac:spMkLst>
            <pc:docMk/>
            <pc:sldMk cId="784811694" sldId="260"/>
            <ac:spMk id="3" creationId="{430D94C6-5F3A-5742-8656-BC32840A4F9A}"/>
          </ac:spMkLst>
        </pc:spChg>
        <pc:spChg chg="add del mod">
          <ac:chgData name="Johnson, Jennifer T" userId="S::pg4979zd@minnstate.edu::fd1842ac-70f7-485d-87a3-1f44720e2950" providerId="AD" clId="Web-{F93404F5-CF10-40C9-A942-9322450826E2}" dt="2020-12-29T21:45:22.358" v="1143"/>
          <ac:spMkLst>
            <pc:docMk/>
            <pc:sldMk cId="784811694" sldId="260"/>
            <ac:spMk id="6" creationId="{863B8D34-4EE4-4A03-83EE-5BEC8C0E0301}"/>
          </ac:spMkLst>
        </pc:spChg>
        <pc:spChg chg="add mod">
          <ac:chgData name="Johnson, Jennifer T" userId="S::pg4979zd@minnstate.edu::fd1842ac-70f7-485d-87a3-1f44720e2950" providerId="AD" clId="Web-{F93404F5-CF10-40C9-A942-9322450826E2}" dt="2020-12-29T21:46:42.419" v="1153" actId="1076"/>
          <ac:spMkLst>
            <pc:docMk/>
            <pc:sldMk cId="784811694" sldId="260"/>
            <ac:spMk id="7" creationId="{83B37040-EA5F-4B35-9FF3-2EEBEA400847}"/>
          </ac:spMkLst>
        </pc:spChg>
        <pc:spChg chg="add">
          <ac:chgData name="Johnson, Jennifer T" userId="S::pg4979zd@minnstate.edu::fd1842ac-70f7-485d-87a3-1f44720e2950" providerId="AD" clId="Web-{F93404F5-CF10-40C9-A942-9322450826E2}" dt="2020-12-29T21:45:22.358" v="1143"/>
          <ac:spMkLst>
            <pc:docMk/>
            <pc:sldMk cId="784811694" sldId="260"/>
            <ac:spMk id="11" creationId="{0CABCAE3-64FC-4149-819F-2C1812824154}"/>
          </ac:spMkLst>
        </pc:spChg>
        <pc:spChg chg="add">
          <ac:chgData name="Johnson, Jennifer T" userId="S::pg4979zd@minnstate.edu::fd1842ac-70f7-485d-87a3-1f44720e2950" providerId="AD" clId="Web-{F93404F5-CF10-40C9-A942-9322450826E2}" dt="2020-12-29T21:45:22.358" v="1143"/>
          <ac:spMkLst>
            <pc:docMk/>
            <pc:sldMk cId="784811694" sldId="260"/>
            <ac:spMk id="19" creationId="{2FA7AD0A-1871-4DF8-9235-F49D0513B9C1}"/>
          </ac:spMkLst>
        </pc:spChg>
        <pc:spChg chg="add">
          <ac:chgData name="Johnson, Jennifer T" userId="S::pg4979zd@minnstate.edu::fd1842ac-70f7-485d-87a3-1f44720e2950" providerId="AD" clId="Web-{F93404F5-CF10-40C9-A942-9322450826E2}" dt="2020-12-29T21:45:22.358" v="1143"/>
          <ac:spMkLst>
            <pc:docMk/>
            <pc:sldMk cId="784811694" sldId="260"/>
            <ac:spMk id="21" creationId="{36B04CFB-FAE5-47DD-9B3E-4E9BA7A89CC1}"/>
          </ac:spMkLst>
        </pc:spChg>
        <pc:spChg chg="add">
          <ac:chgData name="Johnson, Jennifer T" userId="S::pg4979zd@minnstate.edu::fd1842ac-70f7-485d-87a3-1f44720e2950" providerId="AD" clId="Web-{F93404F5-CF10-40C9-A942-9322450826E2}" dt="2020-12-29T21:45:22.358" v="1143"/>
          <ac:spMkLst>
            <pc:docMk/>
            <pc:sldMk cId="784811694" sldId="260"/>
            <ac:spMk id="29" creationId="{622F7FD7-8884-4FD5-95AB-0B5C6033ADF7}"/>
          </ac:spMkLst>
        </pc:spChg>
        <pc:grpChg chg="add">
          <ac:chgData name="Johnson, Jennifer T" userId="S::pg4979zd@minnstate.edu::fd1842ac-70f7-485d-87a3-1f44720e2950" providerId="AD" clId="Web-{F93404F5-CF10-40C9-A942-9322450826E2}" dt="2020-12-29T21:45:22.358" v="1143"/>
          <ac:grpSpMkLst>
            <pc:docMk/>
            <pc:sldMk cId="784811694" sldId="260"/>
            <ac:grpSpMk id="25" creationId="{E8ACF89C-CFC3-4D68-B3C4-2BEFB7BBE5F7}"/>
          </ac:grpSpMkLst>
        </pc:grpChg>
        <pc:picChg chg="add mod">
          <ac:chgData name="Johnson, Jennifer T" userId="S::pg4979zd@minnstate.edu::fd1842ac-70f7-485d-87a3-1f44720e2950" providerId="AD" clId="Web-{F93404F5-CF10-40C9-A942-9322450826E2}" dt="2020-12-29T21:49:04.530" v="1159" actId="1076"/>
          <ac:picMkLst>
            <pc:docMk/>
            <pc:sldMk cId="784811694" sldId="260"/>
            <ac:picMk id="4" creationId="{30F3FF52-9734-47B3-BBDB-6E2ED12FC0FE}"/>
          </ac:picMkLst>
        </pc:picChg>
        <pc:picChg chg="add">
          <ac:chgData name="Johnson, Jennifer T" userId="S::pg4979zd@minnstate.edu::fd1842ac-70f7-485d-87a3-1f44720e2950" providerId="AD" clId="Web-{F93404F5-CF10-40C9-A942-9322450826E2}" dt="2020-12-29T21:45:22.358" v="1143"/>
          <ac:picMkLst>
            <pc:docMk/>
            <pc:sldMk cId="784811694" sldId="260"/>
            <ac:picMk id="13" creationId="{012FDCFE-9AD2-4D8A-8CBF-B3AA37EBF6DD}"/>
          </ac:picMkLst>
        </pc:picChg>
        <pc:picChg chg="add">
          <ac:chgData name="Johnson, Jennifer T" userId="S::pg4979zd@minnstate.edu::fd1842ac-70f7-485d-87a3-1f44720e2950" providerId="AD" clId="Web-{F93404F5-CF10-40C9-A942-9322450826E2}" dt="2020-12-29T21:45:22.358" v="1143"/>
          <ac:picMkLst>
            <pc:docMk/>
            <pc:sldMk cId="784811694" sldId="260"/>
            <ac:picMk id="31" creationId="{16EFE474-4FE0-4E8F-8F09-5ED2C9E76A84}"/>
          </ac:picMkLst>
        </pc:picChg>
        <pc:cxnChg chg="add">
          <ac:chgData name="Johnson, Jennifer T" userId="S::pg4979zd@minnstate.edu::fd1842ac-70f7-485d-87a3-1f44720e2950" providerId="AD" clId="Web-{F93404F5-CF10-40C9-A942-9322450826E2}" dt="2020-12-29T21:45:22.358" v="1143"/>
          <ac:cxnSpMkLst>
            <pc:docMk/>
            <pc:sldMk cId="784811694" sldId="260"/>
            <ac:cxnSpMk id="15" creationId="{FBD463FC-4CA8-4FF4-85A3-AF9F4B98D210}"/>
          </ac:cxnSpMkLst>
        </pc:cxnChg>
        <pc:cxnChg chg="add">
          <ac:chgData name="Johnson, Jennifer T" userId="S::pg4979zd@minnstate.edu::fd1842ac-70f7-485d-87a3-1f44720e2950" providerId="AD" clId="Web-{F93404F5-CF10-40C9-A942-9322450826E2}" dt="2020-12-29T21:45:22.358" v="1143"/>
          <ac:cxnSpMkLst>
            <pc:docMk/>
            <pc:sldMk cId="784811694" sldId="260"/>
            <ac:cxnSpMk id="17" creationId="{BECF35C3-8B44-4F4B-BD25-4C01823DB22A}"/>
          </ac:cxnSpMkLst>
        </pc:cxnChg>
        <pc:cxnChg chg="add">
          <ac:chgData name="Johnson, Jennifer T" userId="S::pg4979zd@minnstate.edu::fd1842ac-70f7-485d-87a3-1f44720e2950" providerId="AD" clId="Web-{F93404F5-CF10-40C9-A942-9322450826E2}" dt="2020-12-29T21:45:22.358" v="1143"/>
          <ac:cxnSpMkLst>
            <pc:docMk/>
            <pc:sldMk cId="784811694" sldId="260"/>
            <ac:cxnSpMk id="23" creationId="{EE68D41B-9286-479F-9AB7-678C8E348D71}"/>
          </ac:cxnSpMkLst>
        </pc:cxnChg>
        <pc:cxnChg chg="add">
          <ac:chgData name="Johnson, Jennifer T" userId="S::pg4979zd@minnstate.edu::fd1842ac-70f7-485d-87a3-1f44720e2950" providerId="AD" clId="Web-{F93404F5-CF10-40C9-A942-9322450826E2}" dt="2020-12-29T21:45:22.358" v="1143"/>
          <ac:cxnSpMkLst>
            <pc:docMk/>
            <pc:sldMk cId="784811694" sldId="260"/>
            <ac:cxnSpMk id="33" creationId="{CF8B8C81-54DC-4AF5-B682-3A2C70A6B55C}"/>
          </ac:cxnSpMkLst>
        </pc:cxnChg>
      </pc:sldChg>
      <pc:sldChg chg="modSp">
        <pc:chgData name="Johnson, Jennifer T" userId="S::pg4979zd@minnstate.edu::fd1842ac-70f7-485d-87a3-1f44720e2950" providerId="AD" clId="Web-{F93404F5-CF10-40C9-A942-9322450826E2}" dt="2020-12-29T21:38:34.128" v="1093" actId="20577"/>
        <pc:sldMkLst>
          <pc:docMk/>
          <pc:sldMk cId="275407504" sldId="263"/>
        </pc:sldMkLst>
        <pc:spChg chg="mod">
          <ac:chgData name="Johnson, Jennifer T" userId="S::pg4979zd@minnstate.edu::fd1842ac-70f7-485d-87a3-1f44720e2950" providerId="AD" clId="Web-{F93404F5-CF10-40C9-A942-9322450826E2}" dt="2020-12-29T21:38:34.128" v="1093" actId="20577"/>
          <ac:spMkLst>
            <pc:docMk/>
            <pc:sldMk cId="275407504" sldId="263"/>
            <ac:spMk id="3" creationId="{C95859FC-D989-4A4A-B533-7A0798D3EF64}"/>
          </ac:spMkLst>
        </pc:spChg>
      </pc:sldChg>
      <pc:sldChg chg="modSp">
        <pc:chgData name="Johnson, Jennifer T" userId="S::pg4979zd@minnstate.edu::fd1842ac-70f7-485d-87a3-1f44720e2950" providerId="AD" clId="Web-{F93404F5-CF10-40C9-A942-9322450826E2}" dt="2020-12-29T21:38:46.706" v="1100" actId="20577"/>
        <pc:sldMkLst>
          <pc:docMk/>
          <pc:sldMk cId="2337293015" sldId="264"/>
        </pc:sldMkLst>
        <pc:spChg chg="mod">
          <ac:chgData name="Johnson, Jennifer T" userId="S::pg4979zd@minnstate.edu::fd1842ac-70f7-485d-87a3-1f44720e2950" providerId="AD" clId="Web-{F93404F5-CF10-40C9-A942-9322450826E2}" dt="2020-12-29T21:38:46.706" v="1100" actId="20577"/>
          <ac:spMkLst>
            <pc:docMk/>
            <pc:sldMk cId="2337293015" sldId="264"/>
            <ac:spMk id="3" creationId="{D53BCB94-E4C4-324B-B58B-3A6071067765}"/>
          </ac:spMkLst>
        </pc:spChg>
      </pc:sldChg>
      <pc:sldChg chg="modSp">
        <pc:chgData name="Johnson, Jennifer T" userId="S::pg4979zd@minnstate.edu::fd1842ac-70f7-485d-87a3-1f44720e2950" providerId="AD" clId="Web-{F93404F5-CF10-40C9-A942-9322450826E2}" dt="2020-12-29T21:44:29.140" v="1110" actId="20577"/>
        <pc:sldMkLst>
          <pc:docMk/>
          <pc:sldMk cId="3455307668" sldId="266"/>
        </pc:sldMkLst>
        <pc:spChg chg="mod">
          <ac:chgData name="Johnson, Jennifer T" userId="S::pg4979zd@minnstate.edu::fd1842ac-70f7-485d-87a3-1f44720e2950" providerId="AD" clId="Web-{F93404F5-CF10-40C9-A942-9322450826E2}" dt="2020-12-29T21:44:29.140" v="1110" actId="20577"/>
          <ac:spMkLst>
            <pc:docMk/>
            <pc:sldMk cId="3455307668" sldId="266"/>
            <ac:spMk id="3" creationId="{38C97A7E-23DB-9440-9CC9-7F61A2949BD3}"/>
          </ac:spMkLst>
        </pc:spChg>
      </pc:sldChg>
      <pc:sldChg chg="modSp modNotes">
        <pc:chgData name="Johnson, Jennifer T" userId="S::pg4979zd@minnstate.edu::fd1842ac-70f7-485d-87a3-1f44720e2950" providerId="AD" clId="Web-{F93404F5-CF10-40C9-A942-9322450826E2}" dt="2020-12-29T21:58:04.929" v="1360" actId="20577"/>
        <pc:sldMkLst>
          <pc:docMk/>
          <pc:sldMk cId="3607311572" sldId="268"/>
        </pc:sldMkLst>
        <pc:spChg chg="mod">
          <ac:chgData name="Johnson, Jennifer T" userId="S::pg4979zd@minnstate.edu::fd1842ac-70f7-485d-87a3-1f44720e2950" providerId="AD" clId="Web-{F93404F5-CF10-40C9-A942-9322450826E2}" dt="2020-12-29T21:58:04.929" v="1360" actId="20577"/>
          <ac:spMkLst>
            <pc:docMk/>
            <pc:sldMk cId="3607311572" sldId="268"/>
            <ac:spMk id="3" creationId="{F16C49F7-4670-E348-BACE-8AD50A08D358}"/>
          </ac:spMkLst>
        </pc:spChg>
      </pc:sldChg>
      <pc:sldChg chg="addSp modSp mod setBg setClrOvrMap">
        <pc:chgData name="Johnson, Jennifer T" userId="S::pg4979zd@minnstate.edu::fd1842ac-70f7-485d-87a3-1f44720e2950" providerId="AD" clId="Web-{F93404F5-CF10-40C9-A942-9322450826E2}" dt="2020-12-29T22:04:53.893" v="1676"/>
        <pc:sldMkLst>
          <pc:docMk/>
          <pc:sldMk cId="239622500" sldId="272"/>
        </pc:sldMkLst>
        <pc:spChg chg="mod">
          <ac:chgData name="Johnson, Jennifer T" userId="S::pg4979zd@minnstate.edu::fd1842ac-70f7-485d-87a3-1f44720e2950" providerId="AD" clId="Web-{F93404F5-CF10-40C9-A942-9322450826E2}" dt="2020-12-29T22:04:53.893" v="1676"/>
          <ac:spMkLst>
            <pc:docMk/>
            <pc:sldMk cId="239622500" sldId="272"/>
            <ac:spMk id="2" creationId="{940DF9FE-704B-9145-BADB-C45E0556EDC4}"/>
          </ac:spMkLst>
        </pc:spChg>
        <pc:spChg chg="mod">
          <ac:chgData name="Johnson, Jennifer T" userId="S::pg4979zd@minnstate.edu::fd1842ac-70f7-485d-87a3-1f44720e2950" providerId="AD" clId="Web-{F93404F5-CF10-40C9-A942-9322450826E2}" dt="2020-12-29T22:04:53.893" v="1676"/>
          <ac:spMkLst>
            <pc:docMk/>
            <pc:sldMk cId="239622500" sldId="272"/>
            <ac:spMk id="3" creationId="{73391720-E546-7646-AA58-20DA46BF6DFB}"/>
          </ac:spMkLst>
        </pc:spChg>
        <pc:spChg chg="add">
          <ac:chgData name="Johnson, Jennifer T" userId="S::pg4979zd@minnstate.edu::fd1842ac-70f7-485d-87a3-1f44720e2950" providerId="AD" clId="Web-{F93404F5-CF10-40C9-A942-9322450826E2}" dt="2020-12-29T22:04:53.893" v="1676"/>
          <ac:spMkLst>
            <pc:docMk/>
            <pc:sldMk cId="239622500" sldId="272"/>
            <ac:spMk id="8" creationId="{23522FE7-5A29-4EF6-B1EF-2CA55748A772}"/>
          </ac:spMkLst>
        </pc:spChg>
        <pc:spChg chg="add">
          <ac:chgData name="Johnson, Jennifer T" userId="S::pg4979zd@minnstate.edu::fd1842ac-70f7-485d-87a3-1f44720e2950" providerId="AD" clId="Web-{F93404F5-CF10-40C9-A942-9322450826E2}" dt="2020-12-29T22:04:53.893" v="1676"/>
          <ac:spMkLst>
            <pc:docMk/>
            <pc:sldMk cId="239622500" sldId="272"/>
            <ac:spMk id="16" creationId="{1C69834E-5EEE-4D61-833E-04928896454C}"/>
          </ac:spMkLst>
        </pc:spChg>
        <pc:spChg chg="add">
          <ac:chgData name="Johnson, Jennifer T" userId="S::pg4979zd@minnstate.edu::fd1842ac-70f7-485d-87a3-1f44720e2950" providerId="AD" clId="Web-{F93404F5-CF10-40C9-A942-9322450826E2}" dt="2020-12-29T22:04:53.893" v="1676"/>
          <ac:spMkLst>
            <pc:docMk/>
            <pc:sldMk cId="239622500" sldId="272"/>
            <ac:spMk id="18" creationId="{58E5D9BA-46E7-4BFA-9C74-75495BF6F54D}"/>
          </ac:spMkLst>
        </pc:spChg>
        <pc:spChg chg="add">
          <ac:chgData name="Johnson, Jennifer T" userId="S::pg4979zd@minnstate.edu::fd1842ac-70f7-485d-87a3-1f44720e2950" providerId="AD" clId="Web-{F93404F5-CF10-40C9-A942-9322450826E2}" dt="2020-12-29T22:04:53.893" v="1676"/>
          <ac:spMkLst>
            <pc:docMk/>
            <pc:sldMk cId="239622500" sldId="272"/>
            <ac:spMk id="20" creationId="{5B033D76-5800-44B6-AFE9-EE2106935115}"/>
          </ac:spMkLst>
        </pc:spChg>
        <pc:spChg chg="add">
          <ac:chgData name="Johnson, Jennifer T" userId="S::pg4979zd@minnstate.edu::fd1842ac-70f7-485d-87a3-1f44720e2950" providerId="AD" clId="Web-{F93404F5-CF10-40C9-A942-9322450826E2}" dt="2020-12-29T22:04:53.893" v="1676"/>
          <ac:spMkLst>
            <pc:docMk/>
            <pc:sldMk cId="239622500" sldId="272"/>
            <ac:spMk id="22" creationId="{522D6F85-FFBA-4F81-AEE5-AAA17CB7AA98}"/>
          </ac:spMkLst>
        </pc:spChg>
        <pc:spChg chg="add">
          <ac:chgData name="Johnson, Jennifer T" userId="S::pg4979zd@minnstate.edu::fd1842ac-70f7-485d-87a3-1f44720e2950" providerId="AD" clId="Web-{F93404F5-CF10-40C9-A942-9322450826E2}" dt="2020-12-29T22:04:53.893" v="1676"/>
          <ac:spMkLst>
            <pc:docMk/>
            <pc:sldMk cId="239622500" sldId="272"/>
            <ac:spMk id="24" creationId="{13B31514-E6DF-4357-9EEA-EFB7983080DA}"/>
          </ac:spMkLst>
        </pc:spChg>
        <pc:picChg chg="add">
          <ac:chgData name="Johnson, Jennifer T" userId="S::pg4979zd@minnstate.edu::fd1842ac-70f7-485d-87a3-1f44720e2950" providerId="AD" clId="Web-{F93404F5-CF10-40C9-A942-9322450826E2}" dt="2020-12-29T22:04:53.893" v="1676"/>
          <ac:picMkLst>
            <pc:docMk/>
            <pc:sldMk cId="239622500" sldId="272"/>
            <ac:picMk id="10" creationId="{C2192E09-EBC7-416C-B887-DFF915D7F43D}"/>
          </ac:picMkLst>
        </pc:picChg>
        <pc:picChg chg="add">
          <ac:chgData name="Johnson, Jennifer T" userId="S::pg4979zd@minnstate.edu::fd1842ac-70f7-485d-87a3-1f44720e2950" providerId="AD" clId="Web-{F93404F5-CF10-40C9-A942-9322450826E2}" dt="2020-12-29T22:04:53.893" v="1676"/>
          <ac:picMkLst>
            <pc:docMk/>
            <pc:sldMk cId="239622500" sldId="272"/>
            <ac:picMk id="26" creationId="{4C401D57-600A-4C91-AC9A-14CA1ED6F7D8}"/>
          </ac:picMkLst>
        </pc:picChg>
        <pc:cxnChg chg="add">
          <ac:chgData name="Johnson, Jennifer T" userId="S::pg4979zd@minnstate.edu::fd1842ac-70f7-485d-87a3-1f44720e2950" providerId="AD" clId="Web-{F93404F5-CF10-40C9-A942-9322450826E2}" dt="2020-12-29T22:04:53.893" v="1676"/>
          <ac:cxnSpMkLst>
            <pc:docMk/>
            <pc:sldMk cId="239622500" sldId="272"/>
            <ac:cxnSpMk id="12" creationId="{2924498D-E084-44BE-A196-CFCE35564350}"/>
          </ac:cxnSpMkLst>
        </pc:cxnChg>
        <pc:cxnChg chg="add">
          <ac:chgData name="Johnson, Jennifer T" userId="S::pg4979zd@minnstate.edu::fd1842ac-70f7-485d-87a3-1f44720e2950" providerId="AD" clId="Web-{F93404F5-CF10-40C9-A942-9322450826E2}" dt="2020-12-29T22:04:53.893" v="1676"/>
          <ac:cxnSpMkLst>
            <pc:docMk/>
            <pc:sldMk cId="239622500" sldId="272"/>
            <ac:cxnSpMk id="14" creationId="{3BBC7667-C352-4842-9AFD-E5C16AD002F4}"/>
          </ac:cxnSpMkLst>
        </pc:cxnChg>
        <pc:cxnChg chg="add">
          <ac:chgData name="Johnson, Jennifer T" userId="S::pg4979zd@minnstate.edu::fd1842ac-70f7-485d-87a3-1f44720e2950" providerId="AD" clId="Web-{F93404F5-CF10-40C9-A942-9322450826E2}" dt="2020-12-29T22:04:53.893" v="1676"/>
          <ac:cxnSpMkLst>
            <pc:docMk/>
            <pc:sldMk cId="239622500" sldId="272"/>
            <ac:cxnSpMk id="28" creationId="{412BDC66-00FA-4A3F-9BC7-BE05FF7705F8}"/>
          </ac:cxnSpMkLst>
        </pc:cxnChg>
      </pc:sldChg>
      <pc:sldChg chg="modSp new">
        <pc:chgData name="Johnson, Jennifer T" userId="S::pg4979zd@minnstate.edu::fd1842ac-70f7-485d-87a3-1f44720e2950" providerId="AD" clId="Web-{F93404F5-CF10-40C9-A942-9322450826E2}" dt="2020-12-29T21:51:00.669" v="1161" actId="20577"/>
        <pc:sldMkLst>
          <pc:docMk/>
          <pc:sldMk cId="3218982630" sldId="273"/>
        </pc:sldMkLst>
        <pc:spChg chg="mod">
          <ac:chgData name="Johnson, Jennifer T" userId="S::pg4979zd@minnstate.edu::fd1842ac-70f7-485d-87a3-1f44720e2950" providerId="AD" clId="Web-{F93404F5-CF10-40C9-A942-9322450826E2}" dt="2020-12-29T21:51:00.669" v="1161" actId="20577"/>
          <ac:spMkLst>
            <pc:docMk/>
            <pc:sldMk cId="3218982630" sldId="273"/>
            <ac:spMk id="2" creationId="{B179F9C0-54A5-40AF-A571-F8DE13C4C2B1}"/>
          </ac:spMkLst>
        </pc:spChg>
      </pc:sldChg>
      <pc:sldChg chg="modSp new">
        <pc:chgData name="Johnson, Jennifer T" userId="S::pg4979zd@minnstate.edu::fd1842ac-70f7-485d-87a3-1f44720e2950" providerId="AD" clId="Web-{F93404F5-CF10-40C9-A942-9322450826E2}" dt="2020-12-29T22:04:01.784" v="1673" actId="20577"/>
        <pc:sldMkLst>
          <pc:docMk/>
          <pc:sldMk cId="133526078" sldId="274"/>
        </pc:sldMkLst>
        <pc:spChg chg="mod">
          <ac:chgData name="Johnson, Jennifer T" userId="S::pg4979zd@minnstate.edu::fd1842ac-70f7-485d-87a3-1f44720e2950" providerId="AD" clId="Web-{F93404F5-CF10-40C9-A942-9322450826E2}" dt="2020-12-29T22:04:01.784" v="1673" actId="20577"/>
          <ac:spMkLst>
            <pc:docMk/>
            <pc:sldMk cId="133526078" sldId="274"/>
            <ac:spMk id="2" creationId="{7143258B-9C55-4627-8722-FA78FC667742}"/>
          </ac:spMkLst>
        </pc:spChg>
        <pc:spChg chg="mod">
          <ac:chgData name="Johnson, Jennifer T" userId="S::pg4979zd@minnstate.edu::fd1842ac-70f7-485d-87a3-1f44720e2950" providerId="AD" clId="Web-{F93404F5-CF10-40C9-A942-9322450826E2}" dt="2020-12-29T22:03:31.238" v="1591" actId="20577"/>
          <ac:spMkLst>
            <pc:docMk/>
            <pc:sldMk cId="133526078" sldId="274"/>
            <ac:spMk id="3" creationId="{904C53D9-9215-42FF-A54D-F43ACF994A56}"/>
          </ac:spMkLst>
        </pc:spChg>
      </pc:sldChg>
    </pc:docChg>
  </pc:docChgLst>
  <pc:docChgLst>
    <pc:chgData name="Johnson, Jennifer T" userId="S::pg4979zd@minnstate.edu::fd1842ac-70f7-485d-87a3-1f44720e2950" providerId="AD" clId="Web-{9C287F2D-D616-4C29-808F-F1CD725FBAEB}"/>
    <pc:docChg chg="modSld">
      <pc:chgData name="Johnson, Jennifer T" userId="S::pg4979zd@minnstate.edu::fd1842ac-70f7-485d-87a3-1f44720e2950" providerId="AD" clId="Web-{9C287F2D-D616-4C29-808F-F1CD725FBAEB}" dt="2021-01-08T17:16:45.434" v="40" actId="20577"/>
      <pc:docMkLst>
        <pc:docMk/>
      </pc:docMkLst>
      <pc:sldChg chg="modSp">
        <pc:chgData name="Johnson, Jennifer T" userId="S::pg4979zd@minnstate.edu::fd1842ac-70f7-485d-87a3-1f44720e2950" providerId="AD" clId="Web-{9C287F2D-D616-4C29-808F-F1CD725FBAEB}" dt="2021-01-08T16:47:23.612" v="35" actId="20577"/>
        <pc:sldMkLst>
          <pc:docMk/>
          <pc:sldMk cId="395634179" sldId="256"/>
        </pc:sldMkLst>
        <pc:spChg chg="mod">
          <ac:chgData name="Johnson, Jennifer T" userId="S::pg4979zd@minnstate.edu::fd1842ac-70f7-485d-87a3-1f44720e2950" providerId="AD" clId="Web-{9C287F2D-D616-4C29-808F-F1CD725FBAEB}" dt="2021-01-08T16:47:23.612" v="35" actId="20577"/>
          <ac:spMkLst>
            <pc:docMk/>
            <pc:sldMk cId="395634179" sldId="256"/>
            <ac:spMk id="2" creationId="{1D23F1D7-ED75-BE41-A388-D2AF5915119A}"/>
          </ac:spMkLst>
        </pc:spChg>
        <pc:spChg chg="mod">
          <ac:chgData name="Johnson, Jennifer T" userId="S::pg4979zd@minnstate.edu::fd1842ac-70f7-485d-87a3-1f44720e2950" providerId="AD" clId="Web-{9C287F2D-D616-4C29-808F-F1CD725FBAEB}" dt="2021-01-08T16:46:04.764" v="27" actId="20577"/>
          <ac:spMkLst>
            <pc:docMk/>
            <pc:sldMk cId="395634179" sldId="256"/>
            <ac:spMk id="3" creationId="{A95C6924-9E44-5E42-973A-BB41394337C8}"/>
          </ac:spMkLst>
        </pc:spChg>
      </pc:sldChg>
      <pc:sldChg chg="modSp">
        <pc:chgData name="Johnson, Jennifer T" userId="S::pg4979zd@minnstate.edu::fd1842ac-70f7-485d-87a3-1f44720e2950" providerId="AD" clId="Web-{9C287F2D-D616-4C29-808F-F1CD725FBAEB}" dt="2021-01-08T16:46:17.483" v="30" actId="20577"/>
        <pc:sldMkLst>
          <pc:docMk/>
          <pc:sldMk cId="2624099954" sldId="257"/>
        </pc:sldMkLst>
        <pc:spChg chg="mod">
          <ac:chgData name="Johnson, Jennifer T" userId="S::pg4979zd@minnstate.edu::fd1842ac-70f7-485d-87a3-1f44720e2950" providerId="AD" clId="Web-{9C287F2D-D616-4C29-808F-F1CD725FBAEB}" dt="2021-01-08T16:46:17.483" v="30" actId="20577"/>
          <ac:spMkLst>
            <pc:docMk/>
            <pc:sldMk cId="2624099954" sldId="257"/>
            <ac:spMk id="3" creationId="{0264EE8A-4B6A-FC46-9874-15C91E6A235C}"/>
          </ac:spMkLst>
        </pc:spChg>
      </pc:sldChg>
      <pc:sldChg chg="modSp">
        <pc:chgData name="Johnson, Jennifer T" userId="S::pg4979zd@minnstate.edu::fd1842ac-70f7-485d-87a3-1f44720e2950" providerId="AD" clId="Web-{9C287F2D-D616-4C29-808F-F1CD725FBAEB}" dt="2021-01-08T15:53:21.757" v="23" actId="20577"/>
        <pc:sldMkLst>
          <pc:docMk/>
          <pc:sldMk cId="1087959273" sldId="262"/>
        </pc:sldMkLst>
        <pc:spChg chg="mod">
          <ac:chgData name="Johnson, Jennifer T" userId="S::pg4979zd@minnstate.edu::fd1842ac-70f7-485d-87a3-1f44720e2950" providerId="AD" clId="Web-{9C287F2D-D616-4C29-808F-F1CD725FBAEB}" dt="2021-01-08T15:53:21.757" v="23" actId="20577"/>
          <ac:spMkLst>
            <pc:docMk/>
            <pc:sldMk cId="1087959273" sldId="262"/>
            <ac:spMk id="3" creationId="{1A0A05CF-F7A1-6F4A-93BC-1D213F59CD21}"/>
          </ac:spMkLst>
        </pc:spChg>
      </pc:sldChg>
      <pc:sldChg chg="modSp">
        <pc:chgData name="Johnson, Jennifer T" userId="S::pg4979zd@minnstate.edu::fd1842ac-70f7-485d-87a3-1f44720e2950" providerId="AD" clId="Web-{9C287F2D-D616-4C29-808F-F1CD725FBAEB}" dt="2021-01-08T16:49:05.164" v="38" actId="20577"/>
        <pc:sldMkLst>
          <pc:docMk/>
          <pc:sldMk cId="3607311572" sldId="268"/>
        </pc:sldMkLst>
        <pc:spChg chg="mod">
          <ac:chgData name="Johnson, Jennifer T" userId="S::pg4979zd@minnstate.edu::fd1842ac-70f7-485d-87a3-1f44720e2950" providerId="AD" clId="Web-{9C287F2D-D616-4C29-808F-F1CD725FBAEB}" dt="2021-01-08T16:49:05.164" v="38" actId="20577"/>
          <ac:spMkLst>
            <pc:docMk/>
            <pc:sldMk cId="3607311572" sldId="268"/>
            <ac:spMk id="3" creationId="{F16C49F7-4670-E348-BACE-8AD50A08D358}"/>
          </ac:spMkLst>
        </pc:spChg>
      </pc:sldChg>
      <pc:sldChg chg="modSp">
        <pc:chgData name="Johnson, Jennifer T" userId="S::pg4979zd@minnstate.edu::fd1842ac-70f7-485d-87a3-1f44720e2950" providerId="AD" clId="Web-{9C287F2D-D616-4C29-808F-F1CD725FBAEB}" dt="2021-01-08T16:47:15.096" v="32" actId="14100"/>
        <pc:sldMkLst>
          <pc:docMk/>
          <pc:sldMk cId="3065793370" sldId="276"/>
        </pc:sldMkLst>
        <pc:spChg chg="mod">
          <ac:chgData name="Johnson, Jennifer T" userId="S::pg4979zd@minnstate.edu::fd1842ac-70f7-485d-87a3-1f44720e2950" providerId="AD" clId="Web-{9C287F2D-D616-4C29-808F-F1CD725FBAEB}" dt="2021-01-08T16:47:15.096" v="32" actId="14100"/>
          <ac:spMkLst>
            <pc:docMk/>
            <pc:sldMk cId="3065793370" sldId="276"/>
            <ac:spMk id="3" creationId="{018A8E87-7B5B-4474-A86E-84A7F0C03F66}"/>
          </ac:spMkLst>
        </pc:spChg>
      </pc:sldChg>
      <pc:sldChg chg="modSp">
        <pc:chgData name="Johnson, Jennifer T" userId="S::pg4979zd@minnstate.edu::fd1842ac-70f7-485d-87a3-1f44720e2950" providerId="AD" clId="Web-{9C287F2D-D616-4C29-808F-F1CD725FBAEB}" dt="2021-01-08T15:53:04.570" v="18" actId="1076"/>
        <pc:sldMkLst>
          <pc:docMk/>
          <pc:sldMk cId="4219316872" sldId="281"/>
        </pc:sldMkLst>
        <pc:spChg chg="mod">
          <ac:chgData name="Johnson, Jennifer T" userId="S::pg4979zd@minnstate.edu::fd1842ac-70f7-485d-87a3-1f44720e2950" providerId="AD" clId="Web-{9C287F2D-D616-4C29-808F-F1CD725FBAEB}" dt="2021-01-08T15:53:04.570" v="18" actId="1076"/>
          <ac:spMkLst>
            <pc:docMk/>
            <pc:sldMk cId="4219316872" sldId="281"/>
            <ac:spMk id="4" creationId="{9CD9E2C2-84E0-4822-BCB1-FB5898D8CE2F}"/>
          </ac:spMkLst>
        </pc:spChg>
        <pc:spChg chg="mod">
          <ac:chgData name="Johnson, Jennifer T" userId="S::pg4979zd@minnstate.edu::fd1842ac-70f7-485d-87a3-1f44720e2950" providerId="AD" clId="Web-{9C287F2D-D616-4C29-808F-F1CD725FBAEB}" dt="2021-01-08T15:53:01.367" v="17" actId="1076"/>
          <ac:spMkLst>
            <pc:docMk/>
            <pc:sldMk cId="4219316872" sldId="281"/>
            <ac:spMk id="17" creationId="{32F45DB7-1327-46F4-808D-71A5A406882B}"/>
          </ac:spMkLst>
        </pc:spChg>
      </pc:sldChg>
    </pc:docChg>
  </pc:docChgLst>
  <pc:docChgLst>
    <pc:chgData name="Karger-Gatzow, Erica H" userId="S::md4374ww@minnstate.edu::a9abf3a1-8337-4d71-b06d-c004a351e191" providerId="AD" clId="Web-{22529D43-5DF5-49F8-9BF2-76277AAA87B5}"/>
    <pc:docChg chg="addSld modSld sldOrd">
      <pc:chgData name="Karger-Gatzow, Erica H" userId="S::md4374ww@minnstate.edu::a9abf3a1-8337-4d71-b06d-c004a351e191" providerId="AD" clId="Web-{22529D43-5DF5-49F8-9BF2-76277AAA87B5}" dt="2021-01-06T15:52:59.176" v="734" actId="20577"/>
      <pc:docMkLst>
        <pc:docMk/>
      </pc:docMkLst>
      <pc:sldChg chg="modSp modNotes">
        <pc:chgData name="Karger-Gatzow, Erica H" userId="S::md4374ww@minnstate.edu::a9abf3a1-8337-4d71-b06d-c004a351e191" providerId="AD" clId="Web-{22529D43-5DF5-49F8-9BF2-76277AAA87B5}" dt="2021-01-06T15:02:19.318" v="308"/>
        <pc:sldMkLst>
          <pc:docMk/>
          <pc:sldMk cId="1787816988" sldId="259"/>
        </pc:sldMkLst>
        <pc:spChg chg="mod">
          <ac:chgData name="Karger-Gatzow, Erica H" userId="S::md4374ww@minnstate.edu::a9abf3a1-8337-4d71-b06d-c004a351e191" providerId="AD" clId="Web-{22529D43-5DF5-49F8-9BF2-76277AAA87B5}" dt="2021-01-06T15:01:16.192" v="225" actId="20577"/>
          <ac:spMkLst>
            <pc:docMk/>
            <pc:sldMk cId="1787816988" sldId="259"/>
            <ac:spMk id="3" creationId="{3A3F99D1-746E-B04A-88E7-4E5F4FBD3460}"/>
          </ac:spMkLst>
        </pc:spChg>
      </pc:sldChg>
      <pc:sldChg chg="modSp modNotes">
        <pc:chgData name="Karger-Gatzow, Erica H" userId="S::md4374ww@minnstate.edu::a9abf3a1-8337-4d71-b06d-c004a351e191" providerId="AD" clId="Web-{22529D43-5DF5-49F8-9BF2-76277AAA87B5}" dt="2021-01-06T14:20:15.683" v="203" actId="20577"/>
        <pc:sldMkLst>
          <pc:docMk/>
          <pc:sldMk cId="1704113096" sldId="265"/>
        </pc:sldMkLst>
        <pc:spChg chg="mod">
          <ac:chgData name="Karger-Gatzow, Erica H" userId="S::md4374ww@minnstate.edu::a9abf3a1-8337-4d71-b06d-c004a351e191" providerId="AD" clId="Web-{22529D43-5DF5-49F8-9BF2-76277AAA87B5}" dt="2021-01-06T14:20:15.683" v="203" actId="20577"/>
          <ac:spMkLst>
            <pc:docMk/>
            <pc:sldMk cId="1704113096" sldId="265"/>
            <ac:spMk id="3" creationId="{42EAADCD-141D-7449-A590-2F6E18C2E54F}"/>
          </ac:spMkLst>
        </pc:spChg>
      </pc:sldChg>
      <pc:sldChg chg="modSp">
        <pc:chgData name="Karger-Gatzow, Erica H" userId="S::md4374ww@minnstate.edu::a9abf3a1-8337-4d71-b06d-c004a351e191" providerId="AD" clId="Web-{22529D43-5DF5-49F8-9BF2-76277AAA87B5}" dt="2021-01-06T15:52:59.176" v="733" actId="20577"/>
        <pc:sldMkLst>
          <pc:docMk/>
          <pc:sldMk cId="3065793370" sldId="276"/>
        </pc:sldMkLst>
        <pc:spChg chg="mod">
          <ac:chgData name="Karger-Gatzow, Erica H" userId="S::md4374ww@minnstate.edu::a9abf3a1-8337-4d71-b06d-c004a351e191" providerId="AD" clId="Web-{22529D43-5DF5-49F8-9BF2-76277AAA87B5}" dt="2021-01-06T15:52:59.176" v="733" actId="20577"/>
          <ac:spMkLst>
            <pc:docMk/>
            <pc:sldMk cId="3065793370" sldId="276"/>
            <ac:spMk id="2" creationId="{5C1447D5-06CF-4BC8-9C42-605FD5D69555}"/>
          </ac:spMkLst>
        </pc:spChg>
      </pc:sldChg>
      <pc:sldChg chg="modSp add ord replId">
        <pc:chgData name="Karger-Gatzow, Erica H" userId="S::md4374ww@minnstate.edu::a9abf3a1-8337-4d71-b06d-c004a351e191" providerId="AD" clId="Web-{22529D43-5DF5-49F8-9BF2-76277AAA87B5}" dt="2021-01-06T15:52:31.723" v="723"/>
        <pc:sldMkLst>
          <pc:docMk/>
          <pc:sldMk cId="2354630040" sldId="278"/>
        </pc:sldMkLst>
        <pc:spChg chg="mod">
          <ac:chgData name="Karger-Gatzow, Erica H" userId="S::md4374ww@minnstate.edu::a9abf3a1-8337-4d71-b06d-c004a351e191" providerId="AD" clId="Web-{22529D43-5DF5-49F8-9BF2-76277AAA87B5}" dt="2021-01-06T15:52:16.676" v="722" actId="14100"/>
          <ac:spMkLst>
            <pc:docMk/>
            <pc:sldMk cId="2354630040" sldId="278"/>
            <ac:spMk id="3" creationId="{018A8E87-7B5B-4474-A86E-84A7F0C03F66}"/>
          </ac:spMkLst>
        </pc:spChg>
      </pc:sldChg>
    </pc:docChg>
  </pc:docChgLst>
  <pc:docChgLst>
    <pc:chgData name="Johnson, Jennifer T" userId="S::pg4979zd@minnstate.edu::fd1842ac-70f7-485d-87a3-1f44720e2950" providerId="AD" clId="Web-{8CB20534-EAFF-4653-8FA8-B9BB4BC0DB9B}"/>
    <pc:docChg chg="delSld modSld">
      <pc:chgData name="Johnson, Jennifer T" userId="S::pg4979zd@minnstate.edu::fd1842ac-70f7-485d-87a3-1f44720e2950" providerId="AD" clId="Web-{8CB20534-EAFF-4653-8FA8-B9BB4BC0DB9B}" dt="2021-01-06T21:49:35.577" v="317" actId="20577"/>
      <pc:docMkLst>
        <pc:docMk/>
      </pc:docMkLst>
      <pc:sldChg chg="modSp">
        <pc:chgData name="Johnson, Jennifer T" userId="S::pg4979zd@minnstate.edu::fd1842ac-70f7-485d-87a3-1f44720e2950" providerId="AD" clId="Web-{8CB20534-EAFF-4653-8FA8-B9BB4BC0DB9B}" dt="2021-01-06T21:23:37.528" v="32" actId="20577"/>
        <pc:sldMkLst>
          <pc:docMk/>
          <pc:sldMk cId="2624099954" sldId="257"/>
        </pc:sldMkLst>
        <pc:spChg chg="mod">
          <ac:chgData name="Johnson, Jennifer T" userId="S::pg4979zd@minnstate.edu::fd1842ac-70f7-485d-87a3-1f44720e2950" providerId="AD" clId="Web-{8CB20534-EAFF-4653-8FA8-B9BB4BC0DB9B}" dt="2021-01-06T21:23:37.528" v="32" actId="20577"/>
          <ac:spMkLst>
            <pc:docMk/>
            <pc:sldMk cId="2624099954" sldId="257"/>
            <ac:spMk id="3" creationId="{0264EE8A-4B6A-FC46-9874-15C91E6A235C}"/>
          </ac:spMkLst>
        </pc:spChg>
      </pc:sldChg>
      <pc:sldChg chg="addSp modSp">
        <pc:chgData name="Johnson, Jennifer T" userId="S::pg4979zd@minnstate.edu::fd1842ac-70f7-485d-87a3-1f44720e2950" providerId="AD" clId="Web-{8CB20534-EAFF-4653-8FA8-B9BB4BC0DB9B}" dt="2021-01-06T21:20:55.342" v="10" actId="1076"/>
        <pc:sldMkLst>
          <pc:docMk/>
          <pc:sldMk cId="275407504" sldId="263"/>
        </pc:sldMkLst>
        <pc:picChg chg="add mod">
          <ac:chgData name="Johnson, Jennifer T" userId="S::pg4979zd@minnstate.edu::fd1842ac-70f7-485d-87a3-1f44720e2950" providerId="AD" clId="Web-{8CB20534-EAFF-4653-8FA8-B9BB4BC0DB9B}" dt="2021-01-06T21:20:55.342" v="10" actId="1076"/>
          <ac:picMkLst>
            <pc:docMk/>
            <pc:sldMk cId="275407504" sldId="263"/>
            <ac:picMk id="5" creationId="{FF5786A2-6A41-41EB-BE7F-206BFC5F9C8F}"/>
          </ac:picMkLst>
        </pc:picChg>
      </pc:sldChg>
      <pc:sldChg chg="addSp modSp">
        <pc:chgData name="Johnson, Jennifer T" userId="S::pg4979zd@minnstate.edu::fd1842ac-70f7-485d-87a3-1f44720e2950" providerId="AD" clId="Web-{8CB20534-EAFF-4653-8FA8-B9BB4BC0DB9B}" dt="2021-01-06T21:20:42.483" v="8" actId="1076"/>
        <pc:sldMkLst>
          <pc:docMk/>
          <pc:sldMk cId="2928525249" sldId="267"/>
        </pc:sldMkLst>
        <pc:picChg chg="add mod">
          <ac:chgData name="Johnson, Jennifer T" userId="S::pg4979zd@minnstate.edu::fd1842ac-70f7-485d-87a3-1f44720e2950" providerId="AD" clId="Web-{8CB20534-EAFF-4653-8FA8-B9BB4BC0DB9B}" dt="2021-01-06T21:20:42.483" v="8" actId="1076"/>
          <ac:picMkLst>
            <pc:docMk/>
            <pc:sldMk cId="2928525249" sldId="267"/>
            <ac:picMk id="4" creationId="{12C88CD5-5CF5-46E3-9423-CC2019AB37E9}"/>
          </ac:picMkLst>
        </pc:picChg>
      </pc:sldChg>
      <pc:sldChg chg="addSp modSp">
        <pc:chgData name="Johnson, Jennifer T" userId="S::pg4979zd@minnstate.edu::fd1842ac-70f7-485d-87a3-1f44720e2950" providerId="AD" clId="Web-{8CB20534-EAFF-4653-8FA8-B9BB4BC0DB9B}" dt="2021-01-06T21:48:42.202" v="263" actId="14100"/>
        <pc:sldMkLst>
          <pc:docMk/>
          <pc:sldMk cId="3607311572" sldId="268"/>
        </pc:sldMkLst>
        <pc:spChg chg="mod">
          <ac:chgData name="Johnson, Jennifer T" userId="S::pg4979zd@minnstate.edu::fd1842ac-70f7-485d-87a3-1f44720e2950" providerId="AD" clId="Web-{8CB20534-EAFF-4653-8FA8-B9BB4BC0DB9B}" dt="2021-01-06T21:48:42.202" v="263" actId="14100"/>
          <ac:spMkLst>
            <pc:docMk/>
            <pc:sldMk cId="3607311572" sldId="268"/>
            <ac:spMk id="2" creationId="{1F0EB1A0-F1F5-7147-B185-47C32227E4FE}"/>
          </ac:spMkLst>
        </pc:spChg>
        <pc:spChg chg="mod">
          <ac:chgData name="Johnson, Jennifer T" userId="S::pg4979zd@minnstate.edu::fd1842ac-70f7-485d-87a3-1f44720e2950" providerId="AD" clId="Web-{8CB20534-EAFF-4653-8FA8-B9BB4BC0DB9B}" dt="2021-01-06T21:47:44.437" v="239" actId="20577"/>
          <ac:spMkLst>
            <pc:docMk/>
            <pc:sldMk cId="3607311572" sldId="268"/>
            <ac:spMk id="3" creationId="{F16C49F7-4670-E348-BACE-8AD50A08D358}"/>
          </ac:spMkLst>
        </pc:spChg>
        <pc:picChg chg="add mod">
          <ac:chgData name="Johnson, Jennifer T" userId="S::pg4979zd@minnstate.edu::fd1842ac-70f7-485d-87a3-1f44720e2950" providerId="AD" clId="Web-{8CB20534-EAFF-4653-8FA8-B9BB4BC0DB9B}" dt="2021-01-06T21:21:11.186" v="12" actId="1076"/>
          <ac:picMkLst>
            <pc:docMk/>
            <pc:sldMk cId="3607311572" sldId="268"/>
            <ac:picMk id="5" creationId="{E82CFB72-131B-47E2-AF1A-2E0B2349AA38}"/>
          </ac:picMkLst>
        </pc:picChg>
      </pc:sldChg>
      <pc:sldChg chg="modSp">
        <pc:chgData name="Johnson, Jennifer T" userId="S::pg4979zd@minnstate.edu::fd1842ac-70f7-485d-87a3-1f44720e2950" providerId="AD" clId="Web-{8CB20534-EAFF-4653-8FA8-B9BB4BC0DB9B}" dt="2021-01-06T21:28:04.963" v="73" actId="20577"/>
        <pc:sldMkLst>
          <pc:docMk/>
          <pc:sldMk cId="3969572783" sldId="271"/>
        </pc:sldMkLst>
        <pc:spChg chg="mod">
          <ac:chgData name="Johnson, Jennifer T" userId="S::pg4979zd@minnstate.edu::fd1842ac-70f7-485d-87a3-1f44720e2950" providerId="AD" clId="Web-{8CB20534-EAFF-4653-8FA8-B9BB4BC0DB9B}" dt="2021-01-06T21:28:04.963" v="73" actId="20577"/>
          <ac:spMkLst>
            <pc:docMk/>
            <pc:sldMk cId="3969572783" sldId="271"/>
            <ac:spMk id="3" creationId="{39F4924C-1468-0E4F-B4F4-E6B6E9BBACA5}"/>
          </ac:spMkLst>
        </pc:spChg>
      </pc:sldChg>
      <pc:sldChg chg="del">
        <pc:chgData name="Johnson, Jennifer T" userId="S::pg4979zd@minnstate.edu::fd1842ac-70f7-485d-87a3-1f44720e2950" providerId="AD" clId="Web-{8CB20534-EAFF-4653-8FA8-B9BB4BC0DB9B}" dt="2021-01-06T21:24:57.387" v="34"/>
        <pc:sldMkLst>
          <pc:docMk/>
          <pc:sldMk cId="3218982630" sldId="273"/>
        </pc:sldMkLst>
      </pc:sldChg>
      <pc:sldChg chg="modSp">
        <pc:chgData name="Johnson, Jennifer T" userId="S::pg4979zd@minnstate.edu::fd1842ac-70f7-485d-87a3-1f44720e2950" providerId="AD" clId="Web-{8CB20534-EAFF-4653-8FA8-B9BB4BC0DB9B}" dt="2021-01-06T21:49:34.655" v="315" actId="20577"/>
        <pc:sldMkLst>
          <pc:docMk/>
          <pc:sldMk cId="133526078" sldId="274"/>
        </pc:sldMkLst>
        <pc:spChg chg="mod">
          <ac:chgData name="Johnson, Jennifer T" userId="S::pg4979zd@minnstate.edu::fd1842ac-70f7-485d-87a3-1f44720e2950" providerId="AD" clId="Web-{8CB20534-EAFF-4653-8FA8-B9BB4BC0DB9B}" dt="2021-01-06T21:49:34.655" v="315" actId="20577"/>
          <ac:spMkLst>
            <pc:docMk/>
            <pc:sldMk cId="133526078" sldId="274"/>
            <ac:spMk id="2" creationId="{7143258B-9C55-4627-8722-FA78FC667742}"/>
          </ac:spMkLst>
        </pc:spChg>
      </pc:sldChg>
      <pc:sldChg chg="addSp delSp modSp mod setBg">
        <pc:chgData name="Johnson, Jennifer T" userId="S::pg4979zd@minnstate.edu::fd1842ac-70f7-485d-87a3-1f44720e2950" providerId="AD" clId="Web-{8CB20534-EAFF-4653-8FA8-B9BB4BC0DB9B}" dt="2021-01-06T21:18:47.578" v="6"/>
        <pc:sldMkLst>
          <pc:docMk/>
          <pc:sldMk cId="940735766" sldId="275"/>
        </pc:sldMkLst>
        <pc:spChg chg="mod">
          <ac:chgData name="Johnson, Jennifer T" userId="S::pg4979zd@minnstate.edu::fd1842ac-70f7-485d-87a3-1f44720e2950" providerId="AD" clId="Web-{8CB20534-EAFF-4653-8FA8-B9BB4BC0DB9B}" dt="2021-01-06T21:18:47.578" v="6"/>
          <ac:spMkLst>
            <pc:docMk/>
            <pc:sldMk cId="940735766" sldId="275"/>
            <ac:spMk id="2" creationId="{6DA001E0-6BED-424F-993B-386CB490FDF3}"/>
          </ac:spMkLst>
        </pc:spChg>
        <pc:spChg chg="add del mod">
          <ac:chgData name="Johnson, Jennifer T" userId="S::pg4979zd@minnstate.edu::fd1842ac-70f7-485d-87a3-1f44720e2950" providerId="AD" clId="Web-{8CB20534-EAFF-4653-8FA8-B9BB4BC0DB9B}" dt="2021-01-06T21:18:34.969" v="1"/>
          <ac:spMkLst>
            <pc:docMk/>
            <pc:sldMk cId="940735766" sldId="275"/>
            <ac:spMk id="5" creationId="{7889CC59-FABC-4EF4-9AB4-BD1F5659CF72}"/>
          </ac:spMkLst>
        </pc:spChg>
        <pc:spChg chg="add">
          <ac:chgData name="Johnson, Jennifer T" userId="S::pg4979zd@minnstate.edu::fd1842ac-70f7-485d-87a3-1f44720e2950" providerId="AD" clId="Web-{8CB20534-EAFF-4653-8FA8-B9BB4BC0DB9B}" dt="2021-01-06T21:18:47.578" v="6"/>
          <ac:spMkLst>
            <pc:docMk/>
            <pc:sldMk cId="940735766" sldId="275"/>
            <ac:spMk id="11" creationId="{0CABCAE3-64FC-4149-819F-2C1812824154}"/>
          </ac:spMkLst>
        </pc:spChg>
        <pc:spChg chg="add">
          <ac:chgData name="Johnson, Jennifer T" userId="S::pg4979zd@minnstate.edu::fd1842ac-70f7-485d-87a3-1f44720e2950" providerId="AD" clId="Web-{8CB20534-EAFF-4653-8FA8-B9BB4BC0DB9B}" dt="2021-01-06T21:18:47.578" v="6"/>
          <ac:spMkLst>
            <pc:docMk/>
            <pc:sldMk cId="940735766" sldId="275"/>
            <ac:spMk id="19" creationId="{2FA7AD0A-1871-4DF8-9235-F49D0513B9C1}"/>
          </ac:spMkLst>
        </pc:spChg>
        <pc:spChg chg="add">
          <ac:chgData name="Johnson, Jennifer T" userId="S::pg4979zd@minnstate.edu::fd1842ac-70f7-485d-87a3-1f44720e2950" providerId="AD" clId="Web-{8CB20534-EAFF-4653-8FA8-B9BB4BC0DB9B}" dt="2021-01-06T21:18:47.578" v="6"/>
          <ac:spMkLst>
            <pc:docMk/>
            <pc:sldMk cId="940735766" sldId="275"/>
            <ac:spMk id="21" creationId="{36B04CFB-FAE5-47DD-9B3E-4E9BA7A89CC1}"/>
          </ac:spMkLst>
        </pc:spChg>
        <pc:spChg chg="add">
          <ac:chgData name="Johnson, Jennifer T" userId="S::pg4979zd@minnstate.edu::fd1842ac-70f7-485d-87a3-1f44720e2950" providerId="AD" clId="Web-{8CB20534-EAFF-4653-8FA8-B9BB4BC0DB9B}" dt="2021-01-06T21:18:47.578" v="6"/>
          <ac:spMkLst>
            <pc:docMk/>
            <pc:sldMk cId="940735766" sldId="275"/>
            <ac:spMk id="29" creationId="{622F7FD7-8884-4FD5-95AB-0B5C6033ADF7}"/>
          </ac:spMkLst>
        </pc:spChg>
        <pc:grpChg chg="add">
          <ac:chgData name="Johnson, Jennifer T" userId="S::pg4979zd@minnstate.edu::fd1842ac-70f7-485d-87a3-1f44720e2950" providerId="AD" clId="Web-{8CB20534-EAFF-4653-8FA8-B9BB4BC0DB9B}" dt="2021-01-06T21:18:47.578" v="6"/>
          <ac:grpSpMkLst>
            <pc:docMk/>
            <pc:sldMk cId="940735766" sldId="275"/>
            <ac:grpSpMk id="25" creationId="{E8ACF89C-CFC3-4D68-B3C4-2BEFB7BBE5F7}"/>
          </ac:grpSpMkLst>
        </pc:grpChg>
        <pc:picChg chg="del">
          <ac:chgData name="Johnson, Jennifer T" userId="S::pg4979zd@minnstate.edu::fd1842ac-70f7-485d-87a3-1f44720e2950" providerId="AD" clId="Web-{8CB20534-EAFF-4653-8FA8-B9BB4BC0DB9B}" dt="2021-01-06T21:18:16.500" v="0"/>
          <ac:picMkLst>
            <pc:docMk/>
            <pc:sldMk cId="940735766" sldId="275"/>
            <ac:picMk id="4" creationId="{2CE9C99C-9BDE-43C5-96E1-1B3FD0449506}"/>
          </ac:picMkLst>
        </pc:picChg>
        <pc:picChg chg="add mod ord">
          <ac:chgData name="Johnson, Jennifer T" userId="S::pg4979zd@minnstate.edu::fd1842ac-70f7-485d-87a3-1f44720e2950" providerId="AD" clId="Web-{8CB20534-EAFF-4653-8FA8-B9BB4BC0DB9B}" dt="2021-01-06T21:18:47.578" v="6"/>
          <ac:picMkLst>
            <pc:docMk/>
            <pc:sldMk cId="940735766" sldId="275"/>
            <ac:picMk id="6" creationId="{FD43A372-2DDC-4767-98B8-4E21DBE34783}"/>
          </ac:picMkLst>
        </pc:picChg>
        <pc:picChg chg="add">
          <ac:chgData name="Johnson, Jennifer T" userId="S::pg4979zd@minnstate.edu::fd1842ac-70f7-485d-87a3-1f44720e2950" providerId="AD" clId="Web-{8CB20534-EAFF-4653-8FA8-B9BB4BC0DB9B}" dt="2021-01-06T21:18:47.578" v="6"/>
          <ac:picMkLst>
            <pc:docMk/>
            <pc:sldMk cId="940735766" sldId="275"/>
            <ac:picMk id="13" creationId="{012FDCFE-9AD2-4D8A-8CBF-B3AA37EBF6DD}"/>
          </ac:picMkLst>
        </pc:picChg>
        <pc:picChg chg="add">
          <ac:chgData name="Johnson, Jennifer T" userId="S::pg4979zd@minnstate.edu::fd1842ac-70f7-485d-87a3-1f44720e2950" providerId="AD" clId="Web-{8CB20534-EAFF-4653-8FA8-B9BB4BC0DB9B}" dt="2021-01-06T21:18:47.578" v="6"/>
          <ac:picMkLst>
            <pc:docMk/>
            <pc:sldMk cId="940735766" sldId="275"/>
            <ac:picMk id="31" creationId="{16EFE474-4FE0-4E8F-8F09-5ED2C9E76A84}"/>
          </ac:picMkLst>
        </pc:picChg>
        <pc:cxnChg chg="add">
          <ac:chgData name="Johnson, Jennifer T" userId="S::pg4979zd@minnstate.edu::fd1842ac-70f7-485d-87a3-1f44720e2950" providerId="AD" clId="Web-{8CB20534-EAFF-4653-8FA8-B9BB4BC0DB9B}" dt="2021-01-06T21:18:47.578" v="6"/>
          <ac:cxnSpMkLst>
            <pc:docMk/>
            <pc:sldMk cId="940735766" sldId="275"/>
            <ac:cxnSpMk id="15" creationId="{FBD463FC-4CA8-4FF4-85A3-AF9F4B98D210}"/>
          </ac:cxnSpMkLst>
        </pc:cxnChg>
        <pc:cxnChg chg="add">
          <ac:chgData name="Johnson, Jennifer T" userId="S::pg4979zd@minnstate.edu::fd1842ac-70f7-485d-87a3-1f44720e2950" providerId="AD" clId="Web-{8CB20534-EAFF-4653-8FA8-B9BB4BC0DB9B}" dt="2021-01-06T21:18:47.578" v="6"/>
          <ac:cxnSpMkLst>
            <pc:docMk/>
            <pc:sldMk cId="940735766" sldId="275"/>
            <ac:cxnSpMk id="17" creationId="{BECF35C3-8B44-4F4B-BD25-4C01823DB22A}"/>
          </ac:cxnSpMkLst>
        </pc:cxnChg>
        <pc:cxnChg chg="add">
          <ac:chgData name="Johnson, Jennifer T" userId="S::pg4979zd@minnstate.edu::fd1842ac-70f7-485d-87a3-1f44720e2950" providerId="AD" clId="Web-{8CB20534-EAFF-4653-8FA8-B9BB4BC0DB9B}" dt="2021-01-06T21:18:47.578" v="6"/>
          <ac:cxnSpMkLst>
            <pc:docMk/>
            <pc:sldMk cId="940735766" sldId="275"/>
            <ac:cxnSpMk id="23" creationId="{EE68D41B-9286-479F-9AB7-678C8E348D71}"/>
          </ac:cxnSpMkLst>
        </pc:cxnChg>
        <pc:cxnChg chg="add">
          <ac:chgData name="Johnson, Jennifer T" userId="S::pg4979zd@minnstate.edu::fd1842ac-70f7-485d-87a3-1f44720e2950" providerId="AD" clId="Web-{8CB20534-EAFF-4653-8FA8-B9BB4BC0DB9B}" dt="2021-01-06T21:18:47.578" v="6"/>
          <ac:cxnSpMkLst>
            <pc:docMk/>
            <pc:sldMk cId="940735766" sldId="275"/>
            <ac:cxnSpMk id="33" creationId="{CF8B8C81-54DC-4AF5-B682-3A2C70A6B55C}"/>
          </ac:cxnSpMkLst>
        </pc:cxnChg>
      </pc:sldChg>
    </pc:docChg>
  </pc:docChgLst>
  <pc:docChgLst>
    <pc:chgData name="Karger-Gatzow, Erica H" userId="S::md4374ww@minnstate.edu::a9abf3a1-8337-4d71-b06d-c004a351e191" providerId="AD" clId="Web-{3B0E3C72-FA3B-4DD5-9861-B101ED374B1E}"/>
    <pc:docChg chg="addSld modSld">
      <pc:chgData name="Karger-Gatzow, Erica H" userId="S::md4374ww@minnstate.edu::a9abf3a1-8337-4d71-b06d-c004a351e191" providerId="AD" clId="Web-{3B0E3C72-FA3B-4DD5-9861-B101ED374B1E}" dt="2021-01-08T15:27:22.135" v="211" actId="1076"/>
      <pc:docMkLst>
        <pc:docMk/>
      </pc:docMkLst>
      <pc:sldChg chg="addSp delSp modSp new">
        <pc:chgData name="Karger-Gatzow, Erica H" userId="S::md4374ww@minnstate.edu::a9abf3a1-8337-4d71-b06d-c004a351e191" providerId="AD" clId="Web-{3B0E3C72-FA3B-4DD5-9861-B101ED374B1E}" dt="2021-01-08T15:27:22.135" v="211" actId="1076"/>
        <pc:sldMkLst>
          <pc:docMk/>
          <pc:sldMk cId="2256466303" sldId="282"/>
        </pc:sldMkLst>
        <pc:spChg chg="add mod">
          <ac:chgData name="Karger-Gatzow, Erica H" userId="S::md4374ww@minnstate.edu::a9abf3a1-8337-4d71-b06d-c004a351e191" providerId="AD" clId="Web-{3B0E3C72-FA3B-4DD5-9861-B101ED374B1E}" dt="2021-01-08T15:26:57.744" v="208" actId="20577"/>
          <ac:spMkLst>
            <pc:docMk/>
            <pc:sldMk cId="2256466303" sldId="282"/>
            <ac:spMk id="11" creationId="{27989FA0-4FED-4D20-BE42-F14931DC979D}"/>
          </ac:spMkLst>
        </pc:spChg>
        <pc:picChg chg="add mod">
          <ac:chgData name="Karger-Gatzow, Erica H" userId="S::md4374ww@minnstate.edu::a9abf3a1-8337-4d71-b06d-c004a351e191" providerId="AD" clId="Web-{3B0E3C72-FA3B-4DD5-9861-B101ED374B1E}" dt="2021-01-08T15:18:51.254" v="71" actId="1076"/>
          <ac:picMkLst>
            <pc:docMk/>
            <pc:sldMk cId="2256466303" sldId="282"/>
            <ac:picMk id="2" creationId="{34244A54-63B4-4CF0-913D-05306EC2B04F}"/>
          </ac:picMkLst>
        </pc:picChg>
        <pc:picChg chg="add mod">
          <ac:chgData name="Karger-Gatzow, Erica H" userId="S::md4374ww@minnstate.edu::a9abf3a1-8337-4d71-b06d-c004a351e191" providerId="AD" clId="Web-{3B0E3C72-FA3B-4DD5-9861-B101ED374B1E}" dt="2021-01-08T15:25:47.165" v="168" actId="14100"/>
          <ac:picMkLst>
            <pc:docMk/>
            <pc:sldMk cId="2256466303" sldId="282"/>
            <ac:picMk id="3" creationId="{373A7FBF-566A-4160-86AE-B6F18E4A8F07}"/>
          </ac:picMkLst>
        </pc:picChg>
        <pc:picChg chg="add mod">
          <ac:chgData name="Karger-Gatzow, Erica H" userId="S::md4374ww@minnstate.edu::a9abf3a1-8337-4d71-b06d-c004a351e191" providerId="AD" clId="Web-{3B0E3C72-FA3B-4DD5-9861-B101ED374B1E}" dt="2021-01-08T15:24:57.461" v="161" actId="14100"/>
          <ac:picMkLst>
            <pc:docMk/>
            <pc:sldMk cId="2256466303" sldId="282"/>
            <ac:picMk id="4" creationId="{49913F91-7B6A-4470-92F3-FB478C281F4B}"/>
          </ac:picMkLst>
        </pc:picChg>
        <pc:picChg chg="add mod">
          <ac:chgData name="Karger-Gatzow, Erica H" userId="S::md4374ww@minnstate.edu::a9abf3a1-8337-4d71-b06d-c004a351e191" providerId="AD" clId="Web-{3B0E3C72-FA3B-4DD5-9861-B101ED374B1E}" dt="2021-01-08T15:18:35.206" v="69" actId="1076"/>
          <ac:picMkLst>
            <pc:docMk/>
            <pc:sldMk cId="2256466303" sldId="282"/>
            <ac:picMk id="5" creationId="{4F65997E-00EB-449A-B560-7E44351C5788}"/>
          </ac:picMkLst>
        </pc:picChg>
        <pc:picChg chg="add mod">
          <ac:chgData name="Karger-Gatzow, Erica H" userId="S::md4374ww@minnstate.edu::a9abf3a1-8337-4d71-b06d-c004a351e191" providerId="AD" clId="Web-{3B0E3C72-FA3B-4DD5-9861-B101ED374B1E}" dt="2021-01-08T15:17:08.252" v="56" actId="1076"/>
          <ac:picMkLst>
            <pc:docMk/>
            <pc:sldMk cId="2256466303" sldId="282"/>
            <ac:picMk id="6" creationId="{2F0BB0AB-B273-489D-A582-03425C2CC980}"/>
          </ac:picMkLst>
        </pc:picChg>
        <pc:picChg chg="add mod">
          <ac:chgData name="Karger-Gatzow, Erica H" userId="S::md4374ww@minnstate.edu::a9abf3a1-8337-4d71-b06d-c004a351e191" providerId="AD" clId="Web-{3B0E3C72-FA3B-4DD5-9861-B101ED374B1E}" dt="2021-01-08T15:25:26.759" v="164" actId="14100"/>
          <ac:picMkLst>
            <pc:docMk/>
            <pc:sldMk cId="2256466303" sldId="282"/>
            <ac:picMk id="7" creationId="{A2987C96-03D3-476F-904E-C469CD37EFE3}"/>
          </ac:picMkLst>
        </pc:picChg>
        <pc:picChg chg="add mod">
          <ac:chgData name="Karger-Gatzow, Erica H" userId="S::md4374ww@minnstate.edu::a9abf3a1-8337-4d71-b06d-c004a351e191" providerId="AD" clId="Web-{3B0E3C72-FA3B-4DD5-9861-B101ED374B1E}" dt="2021-01-08T15:24:47.617" v="159" actId="1076"/>
          <ac:picMkLst>
            <pc:docMk/>
            <pc:sldMk cId="2256466303" sldId="282"/>
            <ac:picMk id="8" creationId="{92967327-689A-409B-A204-B9E58B653686}"/>
          </ac:picMkLst>
        </pc:picChg>
        <pc:picChg chg="add del mod">
          <ac:chgData name="Karger-Gatzow, Erica H" userId="S::md4374ww@minnstate.edu::a9abf3a1-8337-4d71-b06d-c004a351e191" providerId="AD" clId="Web-{3B0E3C72-FA3B-4DD5-9861-B101ED374B1E}" dt="2021-01-08T15:14:54.704" v="30"/>
          <ac:picMkLst>
            <pc:docMk/>
            <pc:sldMk cId="2256466303" sldId="282"/>
            <ac:picMk id="9" creationId="{76387956-339C-4696-8E9F-78C0AEA01427}"/>
          </ac:picMkLst>
        </pc:picChg>
        <pc:picChg chg="add mod">
          <ac:chgData name="Karger-Gatzow, Erica H" userId="S::md4374ww@minnstate.edu::a9abf3a1-8337-4d71-b06d-c004a351e191" providerId="AD" clId="Web-{3B0E3C72-FA3B-4DD5-9861-B101ED374B1E}" dt="2021-01-08T15:17:02.143" v="54" actId="1076"/>
          <ac:picMkLst>
            <pc:docMk/>
            <pc:sldMk cId="2256466303" sldId="282"/>
            <ac:picMk id="10" creationId="{6C4470A3-E726-481C-B83D-70CEFF7B6B10}"/>
          </ac:picMkLst>
        </pc:picChg>
        <pc:picChg chg="add mod">
          <ac:chgData name="Karger-Gatzow, Erica H" userId="S::md4374ww@minnstate.edu::a9abf3a1-8337-4d71-b06d-c004a351e191" providerId="AD" clId="Web-{3B0E3C72-FA3B-4DD5-9861-B101ED374B1E}" dt="2021-01-08T15:27:22.135" v="211" actId="1076"/>
          <ac:picMkLst>
            <pc:docMk/>
            <pc:sldMk cId="2256466303" sldId="282"/>
            <ac:picMk id="12" creationId="{F0EF854A-B326-4153-AB9B-E02A43635610}"/>
          </ac:picMkLst>
        </pc:picChg>
      </pc:sldChg>
    </pc:docChg>
  </pc:docChgLst>
  <pc:docChgLst>
    <pc:chgData name="Yang, Samantha" userId="S::uo5131gq@minnstate.edu::d17f71a2-7525-4736-ab25-c63a5f338e31" providerId="AD" clId="Web-{FB0694F0-63E9-8AF9-4FA2-6E4CB27FC5F2}"/>
    <pc:docChg chg="addSld delSld">
      <pc:chgData name="Yang, Samantha" userId="S::uo5131gq@minnstate.edu::d17f71a2-7525-4736-ab25-c63a5f338e31" providerId="AD" clId="Web-{FB0694F0-63E9-8AF9-4FA2-6E4CB27FC5F2}" dt="2021-01-08T00:41:42.668" v="1"/>
      <pc:docMkLst>
        <pc:docMk/>
      </pc:docMkLst>
      <pc:sldChg chg="del">
        <pc:chgData name="Yang, Samantha" userId="S::uo5131gq@minnstate.edu::d17f71a2-7525-4736-ab25-c63a5f338e31" providerId="AD" clId="Web-{FB0694F0-63E9-8AF9-4FA2-6E4CB27FC5F2}" dt="2021-01-08T00:41:42.668" v="1"/>
        <pc:sldMkLst>
          <pc:docMk/>
          <pc:sldMk cId="453617763" sldId="280"/>
        </pc:sldMkLst>
      </pc:sldChg>
      <pc:sldChg chg="add">
        <pc:chgData name="Yang, Samantha" userId="S::uo5131gq@minnstate.edu::d17f71a2-7525-4736-ab25-c63a5f338e31" providerId="AD" clId="Web-{FB0694F0-63E9-8AF9-4FA2-6E4CB27FC5F2}" dt="2021-01-08T00:41:38.277" v="0"/>
        <pc:sldMkLst>
          <pc:docMk/>
          <pc:sldMk cId="4219316872" sldId="281"/>
        </pc:sldMkLst>
      </pc:sldChg>
    </pc:docChg>
  </pc:docChgLst>
  <pc:docChgLst>
    <pc:chgData name="Johnson, Jennifer T" userId="S::pg4979zd@minnstate.edu::fd1842ac-70f7-485d-87a3-1f44720e2950" providerId="AD" clId="Web-{DEE3327B-93C6-42B8-B130-79BBC9FFE9DA}"/>
    <pc:docChg chg="modSld">
      <pc:chgData name="Johnson, Jennifer T" userId="S::pg4979zd@minnstate.edu::fd1842ac-70f7-485d-87a3-1f44720e2950" providerId="AD" clId="Web-{DEE3327B-93C6-42B8-B130-79BBC9FFE9DA}" dt="2021-01-08T14:14:43.555" v="11" actId="20577"/>
      <pc:docMkLst>
        <pc:docMk/>
      </pc:docMkLst>
      <pc:sldChg chg="modSp">
        <pc:chgData name="Johnson, Jennifer T" userId="S::pg4979zd@minnstate.edu::fd1842ac-70f7-485d-87a3-1f44720e2950" providerId="AD" clId="Web-{DEE3327B-93C6-42B8-B130-79BBC9FFE9DA}" dt="2021-01-08T14:14:43.539" v="10" actId="20577"/>
        <pc:sldMkLst>
          <pc:docMk/>
          <pc:sldMk cId="2337293015" sldId="264"/>
        </pc:sldMkLst>
        <pc:spChg chg="mod">
          <ac:chgData name="Johnson, Jennifer T" userId="S::pg4979zd@minnstate.edu::fd1842ac-70f7-485d-87a3-1f44720e2950" providerId="AD" clId="Web-{DEE3327B-93C6-42B8-B130-79BBC9FFE9DA}" dt="2021-01-08T14:14:43.539" v="10" actId="20577"/>
          <ac:spMkLst>
            <pc:docMk/>
            <pc:sldMk cId="2337293015" sldId="264"/>
            <ac:spMk id="3" creationId="{D53BCB94-E4C4-324B-B58B-3A6071067765}"/>
          </ac:spMkLst>
        </pc:spChg>
      </pc:sldChg>
    </pc:docChg>
  </pc:docChgLst>
  <pc:docChgLst>
    <pc:chgData name="Yang, Samantha" userId="S::uo5131gq@minnstate.edu::d17f71a2-7525-4736-ab25-c63a5f338e31" providerId="AD" clId="Web-{C2302EA8-6A68-1A98-F036-264B1BEC6FE4}"/>
    <pc:docChg chg="addSld">
      <pc:chgData name="Yang, Samantha" userId="S::uo5131gq@minnstate.edu::d17f71a2-7525-4736-ab25-c63a5f338e31" providerId="AD" clId="Web-{C2302EA8-6A68-1A98-F036-264B1BEC6FE4}" dt="2021-01-06T17:16:59.917" v="0"/>
      <pc:docMkLst>
        <pc:docMk/>
      </pc:docMkLst>
      <pc:sldChg chg="add">
        <pc:chgData name="Yang, Samantha" userId="S::uo5131gq@minnstate.edu::d17f71a2-7525-4736-ab25-c63a5f338e31" providerId="AD" clId="Web-{C2302EA8-6A68-1A98-F036-264B1BEC6FE4}" dt="2021-01-06T17:16:59.917" v="0"/>
        <pc:sldMkLst>
          <pc:docMk/>
          <pc:sldMk cId="453617763" sldId="280"/>
        </pc:sldMkLst>
      </pc:sldChg>
    </pc:docChg>
  </pc:docChgLst>
  <pc:docChgLst>
    <pc:chgData name="Karger-Gatzow, Erica H" userId="S::md4374ww@minnstate.edu::a9abf3a1-8337-4d71-b06d-c004a351e191" providerId="AD" clId="Web-{B5AD3A15-3F46-428E-B197-34752E0400F7}"/>
    <pc:docChg chg="modSld">
      <pc:chgData name="Karger-Gatzow, Erica H" userId="S::md4374ww@minnstate.edu::a9abf3a1-8337-4d71-b06d-c004a351e191" providerId="AD" clId="Web-{B5AD3A15-3F46-428E-B197-34752E0400F7}" dt="2021-01-06T02:10:00.714" v="1" actId="20577"/>
      <pc:docMkLst>
        <pc:docMk/>
      </pc:docMkLst>
      <pc:sldChg chg="modSp">
        <pc:chgData name="Karger-Gatzow, Erica H" userId="S::md4374ww@minnstate.edu::a9abf3a1-8337-4d71-b06d-c004a351e191" providerId="AD" clId="Web-{B5AD3A15-3F46-428E-B197-34752E0400F7}" dt="2021-01-06T02:10:00.714" v="1" actId="20577"/>
        <pc:sldMkLst>
          <pc:docMk/>
          <pc:sldMk cId="3607311572" sldId="268"/>
        </pc:sldMkLst>
        <pc:spChg chg="mod">
          <ac:chgData name="Karger-Gatzow, Erica H" userId="S::md4374ww@minnstate.edu::a9abf3a1-8337-4d71-b06d-c004a351e191" providerId="AD" clId="Web-{B5AD3A15-3F46-428E-B197-34752E0400F7}" dt="2021-01-06T02:10:00.714" v="1" actId="20577"/>
          <ac:spMkLst>
            <pc:docMk/>
            <pc:sldMk cId="3607311572" sldId="268"/>
            <ac:spMk id="3" creationId="{F16C49F7-4670-E348-BACE-8AD50A08D358}"/>
          </ac:spMkLst>
        </pc:spChg>
      </pc:sldChg>
    </pc:docChg>
  </pc:docChgLst>
  <pc:docChgLst>
    <pc:chgData name="Karger-Gatzow, Erica H" userId="S::md4374ww@minnstate.edu::a9abf3a1-8337-4d71-b06d-c004a351e191" providerId="AD" clId="Web-{23EFE217-86BF-4034-9357-6D6CEBB8D08D}"/>
    <pc:docChg chg="addSld modSld sldOrd">
      <pc:chgData name="Karger-Gatzow, Erica H" userId="S::md4374ww@minnstate.edu::a9abf3a1-8337-4d71-b06d-c004a351e191" providerId="AD" clId="Web-{23EFE217-86BF-4034-9357-6D6CEBB8D08D}" dt="2021-01-05T22:24:20.808" v="101"/>
      <pc:docMkLst>
        <pc:docMk/>
      </pc:docMkLst>
      <pc:sldChg chg="modSp">
        <pc:chgData name="Karger-Gatzow, Erica H" userId="S::md4374ww@minnstate.edu::a9abf3a1-8337-4d71-b06d-c004a351e191" providerId="AD" clId="Web-{23EFE217-86BF-4034-9357-6D6CEBB8D08D}" dt="2021-01-05T22:22:12.277" v="1" actId="1076"/>
        <pc:sldMkLst>
          <pc:docMk/>
          <pc:sldMk cId="395634179" sldId="256"/>
        </pc:sldMkLst>
        <pc:spChg chg="mod">
          <ac:chgData name="Karger-Gatzow, Erica H" userId="S::md4374ww@minnstate.edu::a9abf3a1-8337-4d71-b06d-c004a351e191" providerId="AD" clId="Web-{23EFE217-86BF-4034-9357-6D6CEBB8D08D}" dt="2021-01-05T22:22:12.277" v="1" actId="1076"/>
          <ac:spMkLst>
            <pc:docMk/>
            <pc:sldMk cId="395634179" sldId="256"/>
            <ac:spMk id="3" creationId="{A95C6924-9E44-5E42-973A-BB41394337C8}"/>
          </ac:spMkLst>
        </pc:spChg>
      </pc:sldChg>
      <pc:sldChg chg="addSp modSp mod ord setBg">
        <pc:chgData name="Karger-Gatzow, Erica H" userId="S::md4374ww@minnstate.edu::a9abf3a1-8337-4d71-b06d-c004a351e191" providerId="AD" clId="Web-{23EFE217-86BF-4034-9357-6D6CEBB8D08D}" dt="2021-01-05T22:24:20.808" v="101"/>
        <pc:sldMkLst>
          <pc:docMk/>
          <pc:sldMk cId="3135120475" sldId="258"/>
        </pc:sldMkLst>
        <pc:spChg chg="mod">
          <ac:chgData name="Karger-Gatzow, Erica H" userId="S::md4374ww@minnstate.edu::a9abf3a1-8337-4d71-b06d-c004a351e191" providerId="AD" clId="Web-{23EFE217-86BF-4034-9357-6D6CEBB8D08D}" dt="2021-01-05T22:24:20.808" v="101"/>
          <ac:spMkLst>
            <pc:docMk/>
            <pc:sldMk cId="3135120475" sldId="258"/>
            <ac:spMk id="2" creationId="{A6D9506D-7650-CF46-BCA4-4162FB4FD381}"/>
          </ac:spMkLst>
        </pc:spChg>
        <pc:spChg chg="mod">
          <ac:chgData name="Karger-Gatzow, Erica H" userId="S::md4374ww@minnstate.edu::a9abf3a1-8337-4d71-b06d-c004a351e191" providerId="AD" clId="Web-{23EFE217-86BF-4034-9357-6D6CEBB8D08D}" dt="2021-01-05T22:24:20.808" v="101"/>
          <ac:spMkLst>
            <pc:docMk/>
            <pc:sldMk cId="3135120475" sldId="258"/>
            <ac:spMk id="3" creationId="{0264EE8A-4B6A-FC46-9874-15C91E6A235C}"/>
          </ac:spMkLst>
        </pc:spChg>
        <pc:spChg chg="add">
          <ac:chgData name="Karger-Gatzow, Erica H" userId="S::md4374ww@minnstate.edu::a9abf3a1-8337-4d71-b06d-c004a351e191" providerId="AD" clId="Web-{23EFE217-86BF-4034-9357-6D6CEBB8D08D}" dt="2021-01-05T22:24:20.808" v="101"/>
          <ac:spMkLst>
            <pc:docMk/>
            <pc:sldMk cId="3135120475" sldId="258"/>
            <ac:spMk id="8" creationId="{08E7A6F0-5CD3-481E-B0F2-E7F99FE675B0}"/>
          </ac:spMkLst>
        </pc:spChg>
        <pc:spChg chg="add">
          <ac:chgData name="Karger-Gatzow, Erica H" userId="S::md4374ww@minnstate.edu::a9abf3a1-8337-4d71-b06d-c004a351e191" providerId="AD" clId="Web-{23EFE217-86BF-4034-9357-6D6CEBB8D08D}" dt="2021-01-05T22:24:20.808" v="101"/>
          <ac:spMkLst>
            <pc:docMk/>
            <pc:sldMk cId="3135120475" sldId="258"/>
            <ac:spMk id="10" creationId="{511290DF-4975-4FCD-8B8D-BBC86B836668}"/>
          </ac:spMkLst>
        </pc:spChg>
        <pc:spChg chg="add">
          <ac:chgData name="Karger-Gatzow, Erica H" userId="S::md4374ww@minnstate.edu::a9abf3a1-8337-4d71-b06d-c004a351e191" providerId="AD" clId="Web-{23EFE217-86BF-4034-9357-6D6CEBB8D08D}" dt="2021-01-05T22:24:20.808" v="101"/>
          <ac:spMkLst>
            <pc:docMk/>
            <pc:sldMk cId="3135120475" sldId="258"/>
            <ac:spMk id="16" creationId="{D9FE1511-6E1B-4F0E-8FF0-958527181CC9}"/>
          </ac:spMkLst>
        </pc:spChg>
        <pc:grpChg chg="add">
          <ac:chgData name="Karger-Gatzow, Erica H" userId="S::md4374ww@minnstate.edu::a9abf3a1-8337-4d71-b06d-c004a351e191" providerId="AD" clId="Web-{23EFE217-86BF-4034-9357-6D6CEBB8D08D}" dt="2021-01-05T22:24:20.808" v="101"/>
          <ac:grpSpMkLst>
            <pc:docMk/>
            <pc:sldMk cId="3135120475" sldId="258"/>
            <ac:grpSpMk id="12" creationId="{357CA18A-A333-4DCB-842B-76827D2ECB24}"/>
          </ac:grpSpMkLst>
        </pc:grpChg>
        <pc:picChg chg="add">
          <ac:chgData name="Karger-Gatzow, Erica H" userId="S::md4374ww@minnstate.edu::a9abf3a1-8337-4d71-b06d-c004a351e191" providerId="AD" clId="Web-{23EFE217-86BF-4034-9357-6D6CEBB8D08D}" dt="2021-01-05T22:24:20.808" v="101"/>
          <ac:picMkLst>
            <pc:docMk/>
            <pc:sldMk cId="3135120475" sldId="258"/>
            <ac:picMk id="18" creationId="{025CEF6D-5E98-4B5C-A10F-7459C1EEF10E}"/>
          </ac:picMkLst>
        </pc:picChg>
        <pc:cxnChg chg="add">
          <ac:chgData name="Karger-Gatzow, Erica H" userId="S::md4374ww@minnstate.edu::a9abf3a1-8337-4d71-b06d-c004a351e191" providerId="AD" clId="Web-{23EFE217-86BF-4034-9357-6D6CEBB8D08D}" dt="2021-01-05T22:24:20.808" v="101"/>
          <ac:cxnSpMkLst>
            <pc:docMk/>
            <pc:sldMk cId="3135120475" sldId="258"/>
            <ac:cxnSpMk id="20" creationId="{05C73161-1E4E-4E6A-91B2-E885CF8FFBA6}"/>
          </ac:cxnSpMkLst>
        </pc:cxnChg>
      </pc:sldChg>
      <pc:sldChg chg="add replId">
        <pc:chgData name="Karger-Gatzow, Erica H" userId="S::md4374ww@minnstate.edu::a9abf3a1-8337-4d71-b06d-c004a351e191" providerId="AD" clId="Web-{23EFE217-86BF-4034-9357-6D6CEBB8D08D}" dt="2021-01-05T22:22:51.621" v="2"/>
        <pc:sldMkLst>
          <pc:docMk/>
          <pc:sldMk cId="4218446" sldId="277"/>
        </pc:sldMkLst>
      </pc:sldChg>
    </pc:docChg>
  </pc:docChgLst>
  <pc:docChgLst>
    <pc:chgData name="Karger-Gatzow, Erica H" userId="S::md4374ww@minnstate.edu::a9abf3a1-8337-4d71-b06d-c004a351e191" providerId="AD" clId="Web-{9EA78A8D-DC7A-4BD3-A3E5-C38DE11AFFC7}"/>
    <pc:docChg chg="addSld modSld sldOrd">
      <pc:chgData name="Karger-Gatzow, Erica H" userId="S::md4374ww@minnstate.edu::a9abf3a1-8337-4d71-b06d-c004a351e191" providerId="AD" clId="Web-{9EA78A8D-DC7A-4BD3-A3E5-C38DE11AFFC7}" dt="2021-01-06T16:52:47.408" v="34" actId="20577"/>
      <pc:docMkLst>
        <pc:docMk/>
      </pc:docMkLst>
      <pc:sldChg chg="modSp new ord">
        <pc:chgData name="Karger-Gatzow, Erica H" userId="S::md4374ww@minnstate.edu::a9abf3a1-8337-4d71-b06d-c004a351e191" providerId="AD" clId="Web-{9EA78A8D-DC7A-4BD3-A3E5-C38DE11AFFC7}" dt="2021-01-06T16:52:46.392" v="32" actId="20577"/>
        <pc:sldMkLst>
          <pc:docMk/>
          <pc:sldMk cId="2865813557" sldId="279"/>
        </pc:sldMkLst>
        <pc:spChg chg="mod">
          <ac:chgData name="Karger-Gatzow, Erica H" userId="S::md4374ww@minnstate.edu::a9abf3a1-8337-4d71-b06d-c004a351e191" providerId="AD" clId="Web-{9EA78A8D-DC7A-4BD3-A3E5-C38DE11AFFC7}" dt="2021-01-06T16:52:46.392" v="32" actId="20577"/>
          <ac:spMkLst>
            <pc:docMk/>
            <pc:sldMk cId="2865813557" sldId="279"/>
            <ac:spMk id="2" creationId="{C3451374-FE36-43C4-B4D5-F1DBA7A2E61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66A6F-53C6-462E-A50B-490AD9CFB4D2}" type="datetimeFigureOut">
              <a:rPr lang="en-US"/>
              <a:t>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F72AE-8691-44AA-98BF-068DC3772EB2}" type="slidenum">
              <a:rPr lang="en-US"/>
              <a:t>‹#›</a:t>
            </a:fld>
            <a:endParaRPr lang="en-US"/>
          </a:p>
        </p:txBody>
      </p:sp>
    </p:spTree>
    <p:extLst>
      <p:ext uri="{BB962C8B-B14F-4D97-AF65-F5344CB8AC3E}">
        <p14:creationId xmlns:p14="http://schemas.microsoft.com/office/powerpoint/2010/main" val="76510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changed the numbers for the stress stat based on how I read the data in the CSHS, p. 11</a:t>
            </a:r>
          </a:p>
        </p:txBody>
      </p:sp>
      <p:sp>
        <p:nvSpPr>
          <p:cNvPr id="4" name="Slide Number Placeholder 3"/>
          <p:cNvSpPr>
            <a:spLocks noGrp="1"/>
          </p:cNvSpPr>
          <p:nvPr>
            <p:ph type="sldNum" sz="quarter" idx="5"/>
          </p:nvPr>
        </p:nvSpPr>
        <p:spPr/>
        <p:txBody>
          <a:bodyPr/>
          <a:lstStyle/>
          <a:p>
            <a:fld id="{1BDF72AE-8691-44AA-98BF-068DC3772EB2}" type="slidenum">
              <a:rPr lang="en-US"/>
              <a:t>7</a:t>
            </a:fld>
            <a:endParaRPr lang="en-US"/>
          </a:p>
        </p:txBody>
      </p:sp>
    </p:spTree>
    <p:extLst>
      <p:ext uri="{BB962C8B-B14F-4D97-AF65-F5344CB8AC3E}">
        <p14:creationId xmlns:p14="http://schemas.microsoft.com/office/powerpoint/2010/main" val="204179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Flourishing has a combination of high levels of such as emotional well-being, psychological well-being, and social well-being. Only 23% of people in the United States are flourishing. According to Keyes, mental health exists on a continuum from flourishing (or positive mental health) to languishing (or negative mental health, but not necessarily having a mental illness). Keyes model of flourishing states that one can flourish or languish with or without a mental illness. The Flourishing Model -- see below -- identifies what aspects are needed in all three areas of emotional, social and psychological well-being to make up a flourishing life. Thus, in order to flourish, a person must have one of three traits from the emotional well-being area and six of the eleven traits from the psychological and social well-being areas.</a:t>
            </a:r>
          </a:p>
        </p:txBody>
      </p:sp>
      <p:sp>
        <p:nvSpPr>
          <p:cNvPr id="4" name="Slide Number Placeholder 3"/>
          <p:cNvSpPr>
            <a:spLocks noGrp="1"/>
          </p:cNvSpPr>
          <p:nvPr>
            <p:ph type="sldNum" sz="quarter" idx="5"/>
          </p:nvPr>
        </p:nvSpPr>
        <p:spPr/>
        <p:txBody>
          <a:bodyPr/>
          <a:lstStyle/>
          <a:p>
            <a:fld id="{1BDF72AE-8691-44AA-98BF-068DC3772EB2}" type="slidenum">
              <a:rPr lang="en-US"/>
              <a:t>8</a:t>
            </a:fld>
            <a:endParaRPr lang="en-US"/>
          </a:p>
        </p:txBody>
      </p:sp>
    </p:spTree>
    <p:extLst>
      <p:ext uri="{BB962C8B-B14F-4D97-AF65-F5344CB8AC3E}">
        <p14:creationId xmlns:p14="http://schemas.microsoft.com/office/powerpoint/2010/main" val="313467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20000"/>
              </a:lnSpc>
              <a:spcBef>
                <a:spcPts val="1000"/>
              </a:spcBef>
            </a:pPr>
            <a:r>
              <a:rPr lang="en-US" b="1"/>
              <a:t>Progress Reports</a:t>
            </a:r>
            <a:endParaRPr lang="en-US"/>
          </a:p>
          <a:p>
            <a:pPr marL="228600" indent="-228600">
              <a:lnSpc>
                <a:spcPct val="120000"/>
              </a:lnSpc>
              <a:spcBef>
                <a:spcPts val="1000"/>
              </a:spcBef>
            </a:pPr>
            <a:r>
              <a:rPr lang="en-US"/>
              <a:t>·        1 – 2 times per semester, we request progress reports for specific populations of students and instructors identify students at risk for failure </a:t>
            </a:r>
            <a:endParaRPr lang="en-US">
              <a:cs typeface="Calibri"/>
            </a:endParaRPr>
          </a:p>
          <a:p>
            <a:pPr marL="228600" indent="-228600">
              <a:lnSpc>
                <a:spcPct val="120000"/>
              </a:lnSpc>
              <a:spcBef>
                <a:spcPts val="1000"/>
              </a:spcBef>
            </a:pPr>
            <a:r>
              <a:rPr lang="en-US"/>
              <a:t>·        Professional advisors connect students to resources and strategize a return to success</a:t>
            </a:r>
            <a:endParaRPr lang="en-US">
              <a:cs typeface="Calibri"/>
            </a:endParaRPr>
          </a:p>
          <a:p>
            <a:pPr marL="228600" indent="-228600">
              <a:lnSpc>
                <a:spcPct val="120000"/>
              </a:lnSpc>
              <a:spcBef>
                <a:spcPts val="1000"/>
              </a:spcBef>
            </a:pPr>
            <a:r>
              <a:rPr lang="en-US"/>
              <a:t>·        It’s important that students are first notified by their instructors, through current D2L grades, emails expressing concern and suggesting solutions. </a:t>
            </a:r>
          </a:p>
          <a:p>
            <a:pPr marL="228600" indent="-228600">
              <a:lnSpc>
                <a:spcPct val="120000"/>
              </a:lnSpc>
              <a:spcBef>
                <a:spcPts val="1000"/>
              </a:spcBef>
            </a:pPr>
            <a:r>
              <a:rPr lang="en-US" b="1"/>
              <a:t>Advising Appointment Campaigns</a:t>
            </a:r>
            <a:endParaRPr lang="en-US"/>
          </a:p>
          <a:p>
            <a:pPr marL="228600" indent="-228600">
              <a:lnSpc>
                <a:spcPct val="120000"/>
              </a:lnSpc>
              <a:spcBef>
                <a:spcPts val="1000"/>
              </a:spcBef>
            </a:pPr>
            <a:r>
              <a:rPr lang="en-US"/>
              <a:t>Students respond well to online appointment booking, which can reduce anxiety around contacting professionals directly and increase early attendance to advising meetings and encourage more timely registration. </a:t>
            </a:r>
          </a:p>
          <a:p>
            <a:pPr marL="228600" indent="-228600">
              <a:lnSpc>
                <a:spcPct val="120000"/>
              </a:lnSpc>
              <a:spcBef>
                <a:spcPts val="1000"/>
              </a:spcBef>
            </a:pPr>
            <a:r>
              <a:rPr lang="en-US" b="1"/>
              <a:t>Issuing Alerts </a:t>
            </a:r>
            <a:endParaRPr lang="en-US"/>
          </a:p>
          <a:p>
            <a:pPr marL="228600" indent="-228600">
              <a:lnSpc>
                <a:spcPct val="120000"/>
              </a:lnSpc>
              <a:spcBef>
                <a:spcPts val="1000"/>
              </a:spcBef>
            </a:pPr>
            <a:r>
              <a:rPr lang="en-US"/>
              <a:t>Instructors and faculty advisors can issue alerts through Navigate on individual students for whom they have significant concerns. Staff then connect the student with appropriate support services. </a:t>
            </a:r>
          </a:p>
        </p:txBody>
      </p:sp>
      <p:sp>
        <p:nvSpPr>
          <p:cNvPr id="4" name="Slide Number Placeholder 3"/>
          <p:cNvSpPr>
            <a:spLocks noGrp="1"/>
          </p:cNvSpPr>
          <p:nvPr>
            <p:ph type="sldNum" sz="quarter" idx="5"/>
          </p:nvPr>
        </p:nvSpPr>
        <p:spPr/>
        <p:txBody>
          <a:bodyPr/>
          <a:lstStyle/>
          <a:p>
            <a:fld id="{1BDF72AE-8691-44AA-98BF-068DC3772EB2}" type="slidenum">
              <a:rPr lang="en-US"/>
              <a:t>17</a:t>
            </a:fld>
            <a:endParaRPr lang="en-US"/>
          </a:p>
        </p:txBody>
      </p:sp>
    </p:spTree>
    <p:extLst>
      <p:ext uri="{BB962C8B-B14F-4D97-AF65-F5344CB8AC3E}">
        <p14:creationId xmlns:p14="http://schemas.microsoft.com/office/powerpoint/2010/main" val="150737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Wellness Coaching Feedback to share:</a:t>
            </a:r>
          </a:p>
          <a:p>
            <a:endParaRPr lang="en-US">
              <a:cs typeface="Calibri"/>
            </a:endParaRPr>
          </a:p>
          <a:p>
            <a:r>
              <a:rPr lang="en-US"/>
              <a:t>Wellness Coaching was something new for me, but I found it very helpful. I had heard about wellness coaching before but had never set a time for making an appointment. The sessions allowed me to reflect on the areas of my life that provided me an insight into how taking care of all aspects of health and wellness is so important. Wellness coaching overall was very helpful for me. I ended up scheduling 4 sessions with my wellness coach as I was finding it very helpful in coping with my problems and improving my health. My coach was a good listener and he helped me improve my health by guiding me and listening to what I had to say to solve my problems and behaviors.</a:t>
            </a:r>
            <a:endParaRPr lang="en-US">
              <a:cs typeface="Calibri"/>
            </a:endParaRPr>
          </a:p>
          <a:p>
            <a:r>
              <a:rPr lang="en-US"/>
              <a:t> </a:t>
            </a:r>
            <a:endParaRPr lang="en-US">
              <a:cs typeface="Calibri"/>
            </a:endParaRPr>
          </a:p>
          <a:p>
            <a:r>
              <a:rPr lang="en-US"/>
              <a:t>Overall, this was an experience with my wellness coaches, I will take to not only my personal/professional development, but to my grave. I will bring this to my personal/professional development in also being able to care for myself, as I want to care for others. I learned I can accomplish anything I really set my mind to.</a:t>
            </a:r>
            <a:endParaRPr lang="en-US">
              <a:cs typeface="Calibri"/>
            </a:endParaRPr>
          </a:p>
          <a:p>
            <a:r>
              <a:rPr lang="en-US"/>
              <a:t> </a:t>
            </a:r>
            <a:endParaRPr lang="en-US">
              <a:cs typeface="Calibri"/>
            </a:endParaRPr>
          </a:p>
          <a:p>
            <a:r>
              <a:rPr lang="en-US"/>
              <a:t>One thing I learned from my coach was the importance of truly listening to someone. It can change someone’s whole experience, day, or situation. I also plan to keep using the free resources I have through the universities as long as I am here</a:t>
            </a:r>
            <a:endParaRPr lang="en-US">
              <a:cs typeface="Calibri"/>
            </a:endParaRPr>
          </a:p>
          <a:p>
            <a:r>
              <a:rPr lang="en-US"/>
              <a:t> </a:t>
            </a:r>
            <a:endParaRPr lang="en-US">
              <a:cs typeface="Calibri"/>
            </a:endParaRPr>
          </a:p>
          <a:p>
            <a:r>
              <a:rPr lang="en-US"/>
              <a:t>Wellness coaching was something I truly was not very open to when I showed up to my first Zoom session. In the matter of minutes, I realized why people do this. These few quick sessions not only gave me someone to vent to but gave me actionable goals to work towards. My coach was very helpful and welcoming. Having someone with an unbiased opinion on my life has been tremendous. They were able to ask insightful and thought-provoking questions that force me to really dive into my life.</a:t>
            </a:r>
            <a:endParaRPr lang="en-US">
              <a:cs typeface="Calibri"/>
            </a:endParaRPr>
          </a:p>
          <a:p>
            <a:r>
              <a:rPr lang="en-US"/>
              <a:t>Going forward I have a game plan for how I want to get the job of my dreams, maintain a healthy lifestyle, create my own chosen family, and truly make connections no matter where I go. I have actually continued wellness coaching and will meet once a month through graduation. This tool that we have on campus is something that more should take advantage of. This free resource is far better than any advisor I have had on campus. It has truly made the daunting concept of life after college much more feasible. Sometimes we all need an extra push to get the help and advice we need, and this assignment was enough. This semester and the following months would appear far more scary if I would not have been nudged to take this next step. I am grateful to have found this resource and would recommend more professors implement this into their courses.</a:t>
            </a:r>
            <a:endParaRPr lang="en-US">
              <a:cs typeface="Calibri"/>
            </a:endParaRPr>
          </a:p>
          <a:p>
            <a:r>
              <a:rPr lang="en-US"/>
              <a:t> </a:t>
            </a:r>
            <a:endParaRPr lang="en-US">
              <a:cs typeface="Calibri"/>
            </a:endParaRPr>
          </a:p>
          <a:p>
            <a:r>
              <a:rPr lang="en-US"/>
              <a:t>It taught me that it is okay to talk about your physical and mental health and knowing that they are there to help you and support you. It also taught me that I am not alone and it is okay to reach out to others. This experience has helped me with my personal and professional development by allowing the client or whoever it may be to talk about their concerns no matter what it is and just being a good listener because sometimes that is all they need. I noticed that everyone isn’t looking for advice but the presence of those that are willing to just be there and support. It means a lot to help others express their concerns in a way that not only helps relieve themselves but also helps relieve yourself too in a sense that knowing that you made a difference just by being there for them. Also, it taught me personally that no matter what you’re going through, it’s always a good idea to reach out. Additionally, it has helped me to think differently in a way that I should put myself in their shoe or situation and try to comfort them</a:t>
            </a:r>
            <a:endParaRPr lang="en-US">
              <a:cs typeface="Calibri"/>
            </a:endParaRPr>
          </a:p>
          <a:p>
            <a:r>
              <a:rPr lang="en-US"/>
              <a:t> </a:t>
            </a:r>
            <a:endParaRPr lang="en-US">
              <a:cs typeface="Calibri"/>
            </a:endParaRPr>
          </a:p>
          <a:p>
            <a:r>
              <a:rPr lang="en-US"/>
              <a:t>Going into the first session, I was hesitant because I actually am a wellness coach at my current job. With this in mind, I went into the appointments just wanting to get it over with because I already felt like I had the help and support that I needed. Boy, I was wrong. During the course of those three weeks, my coach and I set specific goals for myself; financial well-being, social well-being and time management. Overall, I did find that the Wellness Coaching sessions were very helpful. In my personal life, it has helped me to actually speak my goals into existence rather than keep them to myself. I find that it keeps me more accountable. In my professional life, I have found that these sessions have helped me to be a better coach for my clients and realizing what a big difference I can make for someone by just listening to them.</a:t>
            </a:r>
            <a:endParaRPr lang="en-US">
              <a:cs typeface="Calibri"/>
            </a:endParaRPr>
          </a:p>
        </p:txBody>
      </p:sp>
      <p:sp>
        <p:nvSpPr>
          <p:cNvPr id="4" name="Slide Number Placeholder 3"/>
          <p:cNvSpPr>
            <a:spLocks noGrp="1"/>
          </p:cNvSpPr>
          <p:nvPr>
            <p:ph type="sldNum" sz="quarter" idx="5"/>
          </p:nvPr>
        </p:nvSpPr>
        <p:spPr/>
        <p:txBody>
          <a:bodyPr/>
          <a:lstStyle/>
          <a:p>
            <a:fld id="{1BDF72AE-8691-44AA-98BF-068DC3772EB2}" type="slidenum">
              <a:rPr lang="en-US"/>
              <a:t>18</a:t>
            </a:fld>
            <a:endParaRPr lang="en-US"/>
          </a:p>
        </p:txBody>
      </p:sp>
    </p:spTree>
    <p:extLst>
      <p:ext uri="{BB962C8B-B14F-4D97-AF65-F5344CB8AC3E}">
        <p14:creationId xmlns:p14="http://schemas.microsoft.com/office/powerpoint/2010/main" val="2136615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1/8/2021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1/8/2021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1/8/2021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embed/Jrr4aXe47vk/vq=highres/?rel=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3F1D7-ED75-BE41-A388-D2AF5915119A}"/>
              </a:ext>
            </a:extLst>
          </p:cNvPr>
          <p:cNvSpPr>
            <a:spLocks noGrp="1"/>
          </p:cNvSpPr>
          <p:nvPr>
            <p:ph type="ctrTitle"/>
          </p:nvPr>
        </p:nvSpPr>
        <p:spPr>
          <a:xfrm>
            <a:off x="1039487" y="1584552"/>
            <a:ext cx="10120046" cy="2494120"/>
          </a:xfrm>
        </p:spPr>
        <p:txBody>
          <a:bodyPr anchor="ctr">
            <a:normAutofit fontScale="90000"/>
          </a:bodyPr>
          <a:lstStyle/>
          <a:p>
            <a:pPr algn="ctr"/>
            <a:r>
              <a:rPr lang="en-US" sz="6700" cap="none">
                <a:solidFill>
                  <a:srgbClr val="454545"/>
                </a:solidFill>
              </a:rPr>
              <a:t>10 Ways To Promote </a:t>
            </a:r>
            <a:br>
              <a:rPr lang="en-US" sz="6700" cap="none"/>
            </a:br>
            <a:r>
              <a:rPr lang="en-US" sz="6700" cap="none">
                <a:solidFill>
                  <a:srgbClr val="454545"/>
                </a:solidFill>
              </a:rPr>
              <a:t>Wellbeing In Your Class:  </a:t>
            </a:r>
            <a:br>
              <a:rPr lang="en-US" sz="6700" cap="none">
                <a:ea typeface="+mj-lt"/>
                <a:cs typeface="+mj-lt"/>
              </a:rPr>
            </a:br>
            <a:r>
              <a:rPr lang="en-US" sz="4000" cap="none">
                <a:solidFill>
                  <a:schemeClr val="accent1"/>
                </a:solidFill>
                <a:ea typeface="+mj-lt"/>
                <a:cs typeface="+mj-lt"/>
              </a:rPr>
              <a:t>Curriculum infusion ideas that address mental health</a:t>
            </a:r>
            <a:endParaRPr lang="en-US" sz="4000" cap="none">
              <a:solidFill>
                <a:schemeClr val="accent1"/>
              </a:solidFill>
            </a:endParaRPr>
          </a:p>
        </p:txBody>
      </p:sp>
      <p:sp>
        <p:nvSpPr>
          <p:cNvPr id="3" name="Subtitle 2">
            <a:extLst>
              <a:ext uri="{FF2B5EF4-FFF2-40B4-BE49-F238E27FC236}">
                <a16:creationId xmlns:a16="http://schemas.microsoft.com/office/drawing/2014/main" id="{A95C6924-9E44-5E42-973A-BB41394337C8}"/>
              </a:ext>
            </a:extLst>
          </p:cNvPr>
          <p:cNvSpPr>
            <a:spLocks noGrp="1"/>
          </p:cNvSpPr>
          <p:nvPr>
            <p:ph type="subTitle" idx="1"/>
          </p:nvPr>
        </p:nvSpPr>
        <p:spPr>
          <a:xfrm>
            <a:off x="1231100" y="4079098"/>
            <a:ext cx="9696048" cy="557469"/>
          </a:xfrm>
        </p:spPr>
        <p:txBody>
          <a:bodyPr vert="horz" lIns="91440" tIns="91440" rIns="91440" bIns="91440" rtlCol="0" anchor="t">
            <a:noAutofit/>
          </a:bodyPr>
          <a:lstStyle/>
          <a:p>
            <a:pPr algn="ctr">
              <a:lnSpc>
                <a:spcPct val="110000"/>
              </a:lnSpc>
            </a:pPr>
            <a:endParaRPr lang="en-US" sz="1600" cap="none">
              <a:solidFill>
                <a:schemeClr val="accent1"/>
              </a:solidFill>
            </a:endParaRPr>
          </a:p>
        </p:txBody>
      </p:sp>
      <p:pic>
        <p:nvPicPr>
          <p:cNvPr id="18" name="Picture 17">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341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B2D4-1DC5-F344-B922-A7E8E64A3BD5}"/>
              </a:ext>
            </a:extLst>
          </p:cNvPr>
          <p:cNvSpPr>
            <a:spLocks noGrp="1"/>
          </p:cNvSpPr>
          <p:nvPr>
            <p:ph type="title"/>
          </p:nvPr>
        </p:nvSpPr>
        <p:spPr/>
        <p:txBody>
          <a:bodyPr/>
          <a:lstStyle/>
          <a:p>
            <a:r>
              <a:rPr lang="en-US" cap="none"/>
              <a:t>Disclaimer</a:t>
            </a:r>
          </a:p>
        </p:txBody>
      </p:sp>
      <p:sp>
        <p:nvSpPr>
          <p:cNvPr id="3" name="Content Placeholder 2">
            <a:extLst>
              <a:ext uri="{FF2B5EF4-FFF2-40B4-BE49-F238E27FC236}">
                <a16:creationId xmlns:a16="http://schemas.microsoft.com/office/drawing/2014/main" id="{35968649-FAE1-F645-906A-FECEF6C757F2}"/>
              </a:ext>
            </a:extLst>
          </p:cNvPr>
          <p:cNvSpPr>
            <a:spLocks noGrp="1"/>
          </p:cNvSpPr>
          <p:nvPr>
            <p:ph idx="1"/>
          </p:nvPr>
        </p:nvSpPr>
        <p:spPr/>
        <p:txBody>
          <a:bodyPr/>
          <a:lstStyle/>
          <a:p>
            <a:r>
              <a:rPr lang="en-US"/>
              <a:t>Everything we discuss is </a:t>
            </a:r>
            <a:r>
              <a:rPr lang="en-US" i="1"/>
              <a:t>optional.  </a:t>
            </a:r>
            <a:r>
              <a:rPr lang="en-US"/>
              <a:t>We invite you to consider them.</a:t>
            </a:r>
          </a:p>
          <a:p>
            <a:r>
              <a:rPr lang="en-US"/>
              <a:t>Every option will not work for every class. Only you know what will work for your curriculum. </a:t>
            </a:r>
          </a:p>
          <a:p>
            <a:r>
              <a:rPr lang="en-US"/>
              <a:t>Everyone is on a different journey. </a:t>
            </a:r>
          </a:p>
          <a:p>
            <a:r>
              <a:rPr lang="en-US"/>
              <a:t>It’s okay to start small.</a:t>
            </a:r>
          </a:p>
          <a:p>
            <a:r>
              <a:rPr lang="en-US"/>
              <a:t>This is the beginning of the discussion. </a:t>
            </a:r>
          </a:p>
        </p:txBody>
      </p:sp>
    </p:spTree>
    <p:extLst>
      <p:ext uri="{BB962C8B-B14F-4D97-AF65-F5344CB8AC3E}">
        <p14:creationId xmlns:p14="http://schemas.microsoft.com/office/powerpoint/2010/main" val="208042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BF5E-F0B5-9B42-AD6C-FAE4538E2CA2}"/>
              </a:ext>
            </a:extLst>
          </p:cNvPr>
          <p:cNvSpPr>
            <a:spLocks noGrp="1"/>
          </p:cNvSpPr>
          <p:nvPr>
            <p:ph type="title"/>
          </p:nvPr>
        </p:nvSpPr>
        <p:spPr/>
        <p:txBody>
          <a:bodyPr/>
          <a:lstStyle/>
          <a:p>
            <a:r>
              <a:rPr lang="en-US" cap="none"/>
              <a:t>Take Two</a:t>
            </a:r>
          </a:p>
        </p:txBody>
      </p:sp>
      <p:sp>
        <p:nvSpPr>
          <p:cNvPr id="3" name="Content Placeholder 2">
            <a:extLst>
              <a:ext uri="{FF2B5EF4-FFF2-40B4-BE49-F238E27FC236}">
                <a16:creationId xmlns:a16="http://schemas.microsoft.com/office/drawing/2014/main" id="{4F6765AA-17D3-AB4D-A0EE-7CEDDB5AB301}"/>
              </a:ext>
            </a:extLst>
          </p:cNvPr>
          <p:cNvSpPr>
            <a:spLocks noGrp="1"/>
          </p:cNvSpPr>
          <p:nvPr>
            <p:ph idx="1"/>
          </p:nvPr>
        </p:nvSpPr>
        <p:spPr/>
        <p:txBody>
          <a:bodyPr/>
          <a:lstStyle/>
          <a:p>
            <a:pPr marL="0" indent="0">
              <a:buNone/>
            </a:pPr>
            <a:r>
              <a:rPr lang="en-US"/>
              <a:t>Dedicate 2 minutes at the beginning of class to wellbeing practices. </a:t>
            </a:r>
          </a:p>
          <a:p>
            <a:r>
              <a:rPr lang="en-US"/>
              <a:t>More doing, less talking (use this time to actually do the activity)</a:t>
            </a:r>
          </a:p>
          <a:p>
            <a:r>
              <a:rPr lang="en-US"/>
              <a:t>Two minutes over time becomes a habit. </a:t>
            </a:r>
          </a:p>
          <a:p>
            <a:pPr lvl="1"/>
            <a:r>
              <a:rPr lang="en-US"/>
              <a:t>Neuroplasticity, Office of Health Promotion, Carleton College: https://www.youtube.com/watch?v=jxeaWcpV6NQ</a:t>
            </a:r>
          </a:p>
        </p:txBody>
      </p:sp>
      <p:pic>
        <p:nvPicPr>
          <p:cNvPr id="4" name="Picture 4" descr="Logo&#10;&#10;Description automatically generated">
            <a:extLst>
              <a:ext uri="{FF2B5EF4-FFF2-40B4-BE49-F238E27FC236}">
                <a16:creationId xmlns:a16="http://schemas.microsoft.com/office/drawing/2014/main" id="{12C88CD5-5CF5-46E3-9423-CC2019AB37E9}"/>
              </a:ext>
            </a:extLst>
          </p:cNvPr>
          <p:cNvPicPr>
            <a:picLocks noChangeAspect="1"/>
          </p:cNvPicPr>
          <p:nvPr/>
        </p:nvPicPr>
        <p:blipFill>
          <a:blip r:embed="rId2"/>
          <a:stretch>
            <a:fillRect/>
          </a:stretch>
        </p:blipFill>
        <p:spPr>
          <a:xfrm>
            <a:off x="9238891" y="4708979"/>
            <a:ext cx="2743200" cy="1983288"/>
          </a:xfrm>
          <a:prstGeom prst="rect">
            <a:avLst/>
          </a:prstGeom>
        </p:spPr>
      </p:pic>
    </p:spTree>
    <p:extLst>
      <p:ext uri="{BB962C8B-B14F-4D97-AF65-F5344CB8AC3E}">
        <p14:creationId xmlns:p14="http://schemas.microsoft.com/office/powerpoint/2010/main" val="292852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6D9506D-7650-CF46-BCA4-4162FB4FD381}"/>
              </a:ext>
            </a:extLst>
          </p:cNvPr>
          <p:cNvSpPr>
            <a:spLocks noGrp="1"/>
          </p:cNvSpPr>
          <p:nvPr>
            <p:ph type="title"/>
          </p:nvPr>
        </p:nvSpPr>
        <p:spPr>
          <a:xfrm>
            <a:off x="860612" y="1138228"/>
            <a:ext cx="3793685" cy="3858767"/>
          </a:xfrm>
        </p:spPr>
        <p:txBody>
          <a:bodyPr anchor="ctr">
            <a:normAutofit/>
          </a:bodyPr>
          <a:lstStyle/>
          <a:p>
            <a:r>
              <a:rPr lang="en-US" sz="3600" cap="none"/>
              <a:t>Let’s Practice an Affirmation Exercise </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ABC7C1E-31C8-6545-9491-581ABC921619}"/>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9CD9E2C2-84E0-4822-BCB1-FB5898D8CE2F}"/>
              </a:ext>
            </a:extLst>
          </p:cNvPr>
          <p:cNvSpPr txBox="1"/>
          <p:nvPr/>
        </p:nvSpPr>
        <p:spPr>
          <a:xfrm>
            <a:off x="5423535" y="1048649"/>
            <a:ext cx="6294550"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•I am becoming a better professor every day.  </a:t>
            </a:r>
            <a:endParaRPr lang="en-US" sz="2400"/>
          </a:p>
          <a:p>
            <a:r>
              <a:rPr lang="en-US" sz="2400">
                <a:ea typeface="+mn-lt"/>
                <a:cs typeface="+mn-lt"/>
              </a:rPr>
              <a:t>•The work I do matters.  </a:t>
            </a:r>
            <a:endParaRPr lang="en-US" sz="2400"/>
          </a:p>
          <a:p>
            <a:r>
              <a:rPr lang="en-US" sz="2400">
                <a:ea typeface="+mn-lt"/>
                <a:cs typeface="+mn-lt"/>
              </a:rPr>
              <a:t>•I believe in myself.  </a:t>
            </a:r>
            <a:endParaRPr lang="en-US" sz="2400"/>
          </a:p>
          <a:p>
            <a:r>
              <a:rPr lang="en-US" sz="2400">
                <a:ea typeface="+mn-lt"/>
                <a:cs typeface="+mn-lt"/>
              </a:rPr>
              <a:t>•I am amazing and am prepared to succeed.  </a:t>
            </a:r>
            <a:endParaRPr lang="en-US" sz="2400"/>
          </a:p>
          <a:p>
            <a:r>
              <a:rPr lang="en-US" sz="2400">
                <a:ea typeface="+mn-lt"/>
                <a:cs typeface="+mn-lt"/>
              </a:rPr>
              <a:t>•I trust my intuition. </a:t>
            </a:r>
            <a:r>
              <a:rPr lang="en-US" sz="2000">
                <a:ea typeface="+mn-lt"/>
                <a:cs typeface="+mn-lt"/>
              </a:rPr>
              <a:t> </a:t>
            </a:r>
            <a:endParaRPr lang="en-US" sz="2000"/>
          </a:p>
          <a:p>
            <a:endParaRPr lang="en-US"/>
          </a:p>
        </p:txBody>
      </p:sp>
      <p:sp>
        <p:nvSpPr>
          <p:cNvPr id="17" name="TextBox 16">
            <a:extLst>
              <a:ext uri="{FF2B5EF4-FFF2-40B4-BE49-F238E27FC236}">
                <a16:creationId xmlns:a16="http://schemas.microsoft.com/office/drawing/2014/main" id="{32F45DB7-1327-46F4-808D-71A5A406882B}"/>
              </a:ext>
            </a:extLst>
          </p:cNvPr>
          <p:cNvSpPr txBox="1"/>
          <p:nvPr/>
        </p:nvSpPr>
        <p:spPr>
          <a:xfrm>
            <a:off x="5418754" y="3257550"/>
            <a:ext cx="6524444"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•My ability to learn is improving every day.  </a:t>
            </a:r>
            <a:endParaRPr lang="en-US" sz="2400"/>
          </a:p>
          <a:p>
            <a:r>
              <a:rPr lang="en-US" sz="2400">
                <a:ea typeface="+mn-lt"/>
                <a:cs typeface="+mn-lt"/>
              </a:rPr>
              <a:t>•I am doing the best that I can. </a:t>
            </a:r>
            <a:endParaRPr lang="en-US" sz="2400"/>
          </a:p>
          <a:p>
            <a:r>
              <a:rPr lang="en-US" sz="2400">
                <a:ea typeface="+mn-lt"/>
                <a:cs typeface="+mn-lt"/>
              </a:rPr>
              <a:t>•I am courageous.  </a:t>
            </a:r>
            <a:endParaRPr lang="en-US" sz="2400"/>
          </a:p>
          <a:p>
            <a:r>
              <a:rPr lang="en-US" sz="2400">
                <a:ea typeface="+mn-lt"/>
                <a:cs typeface="+mn-lt"/>
              </a:rPr>
              <a:t>•Anything is possible.  </a:t>
            </a:r>
            <a:endParaRPr lang="en-US" sz="2400"/>
          </a:p>
          <a:p>
            <a:r>
              <a:rPr lang="en-US" sz="2400">
                <a:ea typeface="+mn-lt"/>
                <a:cs typeface="+mn-lt"/>
              </a:rPr>
              <a:t>•I am grateful for all that I have.  </a:t>
            </a:r>
            <a:endParaRPr lang="en-US" sz="2400"/>
          </a:p>
          <a:p>
            <a:pPr algn="l"/>
            <a:endParaRPr lang="en-US"/>
          </a:p>
        </p:txBody>
      </p:sp>
    </p:spTree>
    <p:extLst>
      <p:ext uri="{BB962C8B-B14F-4D97-AF65-F5344CB8AC3E}">
        <p14:creationId xmlns:p14="http://schemas.microsoft.com/office/powerpoint/2010/main" val="421931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96B6F-C471-8743-B1D4-D9DD96B361D9}"/>
              </a:ext>
            </a:extLst>
          </p:cNvPr>
          <p:cNvSpPr>
            <a:spLocks noGrp="1"/>
          </p:cNvSpPr>
          <p:nvPr>
            <p:ph type="title"/>
          </p:nvPr>
        </p:nvSpPr>
        <p:spPr/>
        <p:txBody>
          <a:bodyPr>
            <a:normAutofit/>
          </a:bodyPr>
          <a:lstStyle/>
          <a:p>
            <a:r>
              <a:rPr lang="en-US" cap="none"/>
              <a:t>Syllabus Statement</a:t>
            </a:r>
          </a:p>
        </p:txBody>
      </p:sp>
      <p:sp>
        <p:nvSpPr>
          <p:cNvPr id="3" name="Content Placeholder 2">
            <a:extLst>
              <a:ext uri="{FF2B5EF4-FFF2-40B4-BE49-F238E27FC236}">
                <a16:creationId xmlns:a16="http://schemas.microsoft.com/office/drawing/2014/main" id="{1A0A05CF-F7A1-6F4A-93BC-1D213F59CD21}"/>
              </a:ext>
            </a:extLst>
          </p:cNvPr>
          <p:cNvSpPr>
            <a:spLocks noGrp="1"/>
          </p:cNvSpPr>
          <p:nvPr>
            <p:ph idx="1"/>
          </p:nvPr>
        </p:nvSpPr>
        <p:spPr/>
        <p:txBody>
          <a:bodyPr/>
          <a:lstStyle/>
          <a:p>
            <a:r>
              <a:rPr lang="en-US"/>
              <a:t>Include contact information and brief description of services to key services on campus (Student Accessibility Services, Counseling and Psychological Services, Medical Clinic, Recovery Resource Center,  Wellness Coaching, </a:t>
            </a:r>
            <a:r>
              <a:rPr lang="en-US" err="1"/>
              <a:t>etc</a:t>
            </a:r>
            <a:r>
              <a:rPr lang="en-US"/>
              <a:t>)</a:t>
            </a:r>
          </a:p>
          <a:p>
            <a:r>
              <a:rPr lang="en-US"/>
              <a:t>Sample available on CETL website</a:t>
            </a:r>
          </a:p>
          <a:p>
            <a:r>
              <a:rPr lang="en-US"/>
              <a:t>Make it more than only a first day of class thing</a:t>
            </a:r>
          </a:p>
        </p:txBody>
      </p:sp>
    </p:spTree>
    <p:extLst>
      <p:ext uri="{BB962C8B-B14F-4D97-AF65-F5344CB8AC3E}">
        <p14:creationId xmlns:p14="http://schemas.microsoft.com/office/powerpoint/2010/main" val="1087959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3ED9-8FAA-304E-BB9C-86E06CB52ACB}"/>
              </a:ext>
            </a:extLst>
          </p:cNvPr>
          <p:cNvSpPr>
            <a:spLocks noGrp="1"/>
          </p:cNvSpPr>
          <p:nvPr>
            <p:ph type="title"/>
          </p:nvPr>
        </p:nvSpPr>
        <p:spPr/>
        <p:txBody>
          <a:bodyPr/>
          <a:lstStyle/>
          <a:p>
            <a:r>
              <a:rPr lang="en-US" cap="none"/>
              <a:t>Changing "Assignment Due" Times</a:t>
            </a:r>
          </a:p>
        </p:txBody>
      </p:sp>
      <p:sp>
        <p:nvSpPr>
          <p:cNvPr id="3" name="Content Placeholder 2">
            <a:extLst>
              <a:ext uri="{FF2B5EF4-FFF2-40B4-BE49-F238E27FC236}">
                <a16:creationId xmlns:a16="http://schemas.microsoft.com/office/drawing/2014/main" id="{C95859FC-D989-4A4A-B533-7A0798D3EF64}"/>
              </a:ext>
            </a:extLst>
          </p:cNvPr>
          <p:cNvSpPr>
            <a:spLocks noGrp="1"/>
          </p:cNvSpPr>
          <p:nvPr>
            <p:ph idx="1"/>
          </p:nvPr>
        </p:nvSpPr>
        <p:spPr>
          <a:xfrm>
            <a:off x="1451579" y="2015732"/>
            <a:ext cx="9603275" cy="2429820"/>
          </a:xfrm>
        </p:spPr>
        <p:txBody>
          <a:bodyPr>
            <a:normAutofit fontScale="92500" lnSpcReduction="10000"/>
          </a:bodyPr>
          <a:lstStyle/>
          <a:p>
            <a:r>
              <a:rPr lang="en-US"/>
              <a:t>Sleep and Mental Health have a bi-directional relationship- improving sleep improves mental health. </a:t>
            </a:r>
          </a:p>
          <a:p>
            <a:r>
              <a:rPr lang="en-US"/>
              <a:t>Default is 11:59pm</a:t>
            </a:r>
          </a:p>
          <a:p>
            <a:r>
              <a:rPr lang="en-US"/>
              <a:t>Center for College Sleep: Sleep and Mental Health </a:t>
            </a:r>
            <a:r>
              <a:rPr lang="en-US">
                <a:hlinkClick r:id="rId2"/>
              </a:rPr>
              <a:t>https://www.youtube.com/embed/Jrr4aXe47vk/vq=highres/?rel=0</a:t>
            </a:r>
            <a:endParaRPr lang="en-US"/>
          </a:p>
          <a:p>
            <a:r>
              <a:rPr lang="en-US"/>
              <a:t>Consider 9pm or 10pm at the latest</a:t>
            </a:r>
          </a:p>
          <a:p>
            <a:pPr marL="0" indent="0">
              <a:buNone/>
            </a:pPr>
            <a:endParaRPr lang="en-US"/>
          </a:p>
          <a:p>
            <a:pPr lvl="1"/>
            <a:endParaRPr lang="en-US"/>
          </a:p>
          <a:p>
            <a:pPr marL="0" indent="0">
              <a:buNone/>
            </a:pPr>
            <a:endParaRPr lang="en-US"/>
          </a:p>
        </p:txBody>
      </p:sp>
      <p:pic>
        <p:nvPicPr>
          <p:cNvPr id="5" name="Picture 4" descr="Logo&#10;&#10;Description automatically generated">
            <a:extLst>
              <a:ext uri="{FF2B5EF4-FFF2-40B4-BE49-F238E27FC236}">
                <a16:creationId xmlns:a16="http://schemas.microsoft.com/office/drawing/2014/main" id="{FF5786A2-6A41-41EB-BE7F-206BFC5F9C8F}"/>
              </a:ext>
            </a:extLst>
          </p:cNvPr>
          <p:cNvPicPr>
            <a:picLocks noChangeAspect="1"/>
          </p:cNvPicPr>
          <p:nvPr/>
        </p:nvPicPr>
        <p:blipFill>
          <a:blip r:embed="rId3"/>
          <a:stretch>
            <a:fillRect/>
          </a:stretch>
        </p:blipFill>
        <p:spPr>
          <a:xfrm>
            <a:off x="9397042" y="4090753"/>
            <a:ext cx="2743200" cy="1983288"/>
          </a:xfrm>
          <a:prstGeom prst="rect">
            <a:avLst/>
          </a:prstGeom>
        </p:spPr>
      </p:pic>
    </p:spTree>
    <p:extLst>
      <p:ext uri="{BB962C8B-B14F-4D97-AF65-F5344CB8AC3E}">
        <p14:creationId xmlns:p14="http://schemas.microsoft.com/office/powerpoint/2010/main" val="275407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DA001E0-6BED-424F-993B-386CB490FDF3}"/>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300"/>
              <a:t>SCSU Data on Student Sleep</a:t>
            </a:r>
          </a:p>
        </p:txBody>
      </p:sp>
      <p:cxnSp>
        <p:nvCxnSpPr>
          <p:cNvPr id="23" name="Straight Connector 2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6" name="Rectangle 2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Chart, diagram, pie chart&#10;&#10;Description automatically generated">
            <a:extLst>
              <a:ext uri="{FF2B5EF4-FFF2-40B4-BE49-F238E27FC236}">
                <a16:creationId xmlns:a16="http://schemas.microsoft.com/office/drawing/2014/main" id="{FD43A372-2DDC-4767-98B8-4E21DBE34783}"/>
              </a:ext>
            </a:extLst>
          </p:cNvPr>
          <p:cNvPicPr>
            <a:picLocks noGrp="1" noChangeAspect="1"/>
          </p:cNvPicPr>
          <p:nvPr>
            <p:ph idx="1"/>
          </p:nvPr>
        </p:nvPicPr>
        <p:blipFill>
          <a:blip r:embed="rId3"/>
          <a:stretch>
            <a:fillRect/>
          </a:stretch>
        </p:blipFill>
        <p:spPr>
          <a:xfrm>
            <a:off x="5216299" y="1116345"/>
            <a:ext cx="5087068" cy="3866172"/>
          </a:xfrm>
          <a:prstGeom prst="rect">
            <a:avLst/>
          </a:prstGeom>
        </p:spPr>
      </p:pic>
      <p:pic>
        <p:nvPicPr>
          <p:cNvPr id="31" name="Picture 3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735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33E6-F42F-F24D-83AD-82014822B59C}"/>
              </a:ext>
            </a:extLst>
          </p:cNvPr>
          <p:cNvSpPr>
            <a:spLocks noGrp="1"/>
          </p:cNvSpPr>
          <p:nvPr>
            <p:ph type="title"/>
          </p:nvPr>
        </p:nvSpPr>
        <p:spPr/>
        <p:txBody>
          <a:bodyPr/>
          <a:lstStyle/>
          <a:p>
            <a:r>
              <a:rPr lang="en-US" cap="none"/>
              <a:t>Add a presentation on Health and Wellbeing</a:t>
            </a:r>
          </a:p>
        </p:txBody>
      </p:sp>
      <p:sp>
        <p:nvSpPr>
          <p:cNvPr id="3" name="Content Placeholder 2">
            <a:extLst>
              <a:ext uri="{FF2B5EF4-FFF2-40B4-BE49-F238E27FC236}">
                <a16:creationId xmlns:a16="http://schemas.microsoft.com/office/drawing/2014/main" id="{D53BCB94-E4C4-324B-B58B-3A6071067765}"/>
              </a:ext>
            </a:extLst>
          </p:cNvPr>
          <p:cNvSpPr>
            <a:spLocks noGrp="1"/>
          </p:cNvSpPr>
          <p:nvPr>
            <p:ph idx="1"/>
          </p:nvPr>
        </p:nvSpPr>
        <p:spPr/>
        <p:txBody>
          <a:bodyPr/>
          <a:lstStyle/>
          <a:p>
            <a:pPr marL="0" indent="0">
              <a:buNone/>
            </a:pPr>
            <a:r>
              <a:rPr lang="en-US"/>
              <a:t>If you can’t be at class, you don't have to cancel. Consider utilizing that session for health and wellbeing. </a:t>
            </a:r>
          </a:p>
          <a:p>
            <a:pPr lvl="1"/>
            <a:r>
              <a:rPr lang="en-US"/>
              <a:t>Health and Wellness Resources at St. Cloud State</a:t>
            </a:r>
          </a:p>
          <a:p>
            <a:pPr lvl="1"/>
            <a:r>
              <a:rPr lang="en-US" err="1"/>
              <a:t>UChoose</a:t>
            </a:r>
            <a:r>
              <a:rPr lang="en-US"/>
              <a:t> (reducing high risk drinking is suicide prevention!)</a:t>
            </a:r>
          </a:p>
          <a:p>
            <a:pPr lvl="1"/>
            <a:r>
              <a:rPr lang="en-US"/>
              <a:t>Recovery Ally Training</a:t>
            </a:r>
          </a:p>
          <a:p>
            <a:pPr lvl="1"/>
            <a:r>
              <a:rPr lang="en-US"/>
              <a:t>Hey, You Okay? </a:t>
            </a:r>
          </a:p>
          <a:p>
            <a:pPr lvl="1"/>
            <a:r>
              <a:rPr lang="en-US"/>
              <a:t>QPR </a:t>
            </a:r>
          </a:p>
        </p:txBody>
      </p:sp>
    </p:spTree>
    <p:extLst>
      <p:ext uri="{BB962C8B-B14F-4D97-AF65-F5344CB8AC3E}">
        <p14:creationId xmlns:p14="http://schemas.microsoft.com/office/powerpoint/2010/main" val="2337293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4F54-C251-7A4A-958E-B7D88C7621DB}"/>
              </a:ext>
            </a:extLst>
          </p:cNvPr>
          <p:cNvSpPr>
            <a:spLocks noGrp="1"/>
          </p:cNvSpPr>
          <p:nvPr>
            <p:ph type="title"/>
          </p:nvPr>
        </p:nvSpPr>
        <p:spPr/>
        <p:txBody>
          <a:bodyPr/>
          <a:lstStyle/>
          <a:p>
            <a:r>
              <a:rPr lang="en-US" cap="none"/>
              <a:t>Share concerns</a:t>
            </a:r>
          </a:p>
        </p:txBody>
      </p:sp>
      <p:sp>
        <p:nvSpPr>
          <p:cNvPr id="3" name="Content Placeholder 2">
            <a:extLst>
              <a:ext uri="{FF2B5EF4-FFF2-40B4-BE49-F238E27FC236}">
                <a16:creationId xmlns:a16="http://schemas.microsoft.com/office/drawing/2014/main" id="{42EAADCD-141D-7449-A590-2F6E18C2E54F}"/>
              </a:ext>
            </a:extLst>
          </p:cNvPr>
          <p:cNvSpPr>
            <a:spLocks noGrp="1"/>
          </p:cNvSpPr>
          <p:nvPr>
            <p:ph idx="1"/>
          </p:nvPr>
        </p:nvSpPr>
        <p:spPr/>
        <p:txBody>
          <a:bodyPr>
            <a:normAutofit fontScale="92500" lnSpcReduction="20000"/>
          </a:bodyPr>
          <a:lstStyle/>
          <a:p>
            <a:pPr>
              <a:buNone/>
            </a:pPr>
            <a:r>
              <a:rPr lang="en-US" b="1">
                <a:ea typeface="+mn-lt"/>
                <a:cs typeface="+mn-lt"/>
              </a:rPr>
              <a:t>EAB’s Navigate : </a:t>
            </a:r>
            <a:r>
              <a:rPr lang="en-US">
                <a:ea typeface="+mn-lt"/>
                <a:cs typeface="+mn-lt"/>
              </a:rPr>
              <a:t>Simplifying processes for students and providing timely information on their academic progress can assist in reducing anxiety and promoting student persistence and retention. </a:t>
            </a:r>
            <a:endParaRPr lang="en-US"/>
          </a:p>
          <a:p>
            <a:pPr marL="457200" indent="-457200">
              <a:buAutoNum type="arabicPeriod"/>
            </a:pPr>
            <a:r>
              <a:rPr lang="en-US" b="1">
                <a:ea typeface="+mn-lt"/>
                <a:cs typeface="+mn-lt"/>
              </a:rPr>
              <a:t>Progress Reports </a:t>
            </a:r>
            <a:endParaRPr lang="en-US"/>
          </a:p>
          <a:p>
            <a:pPr marL="457200" indent="-457200">
              <a:buAutoNum type="arabicPeriod"/>
            </a:pPr>
            <a:r>
              <a:rPr lang="en-US" b="1">
                <a:ea typeface="+mn-lt"/>
                <a:cs typeface="+mn-lt"/>
              </a:rPr>
              <a:t>Advising Appointment Campaigns</a:t>
            </a:r>
            <a:endParaRPr lang="en-US"/>
          </a:p>
          <a:p>
            <a:pPr marL="457200" indent="-457200">
              <a:buAutoNum type="arabicPeriod"/>
            </a:pPr>
            <a:r>
              <a:rPr lang="en-US" b="1">
                <a:ea typeface="+mn-lt"/>
                <a:cs typeface="+mn-lt"/>
              </a:rPr>
              <a:t>Issuing Alerts </a:t>
            </a:r>
            <a:r>
              <a:rPr lang="en-US">
                <a:ea typeface="+mn-lt"/>
                <a:cs typeface="+mn-lt"/>
              </a:rPr>
              <a:t> </a:t>
            </a:r>
          </a:p>
          <a:p>
            <a:pPr marL="457200" indent="-457200"/>
            <a:r>
              <a:rPr lang="en-US">
                <a:ea typeface="+mn-lt"/>
                <a:cs typeface="+mn-lt"/>
              </a:rPr>
              <a:t>Financial concerns, Major academic concern, Major attendance/participation concern, Major life event. </a:t>
            </a:r>
            <a:br>
              <a:rPr lang="en-US">
                <a:ea typeface="+mn-lt"/>
                <a:cs typeface="+mn-lt"/>
              </a:rPr>
            </a:br>
            <a:endParaRPr lang="en-US">
              <a:ea typeface="+mn-lt"/>
              <a:cs typeface="+mn-lt"/>
            </a:endParaRPr>
          </a:p>
          <a:p>
            <a:pPr marL="0" indent="0">
              <a:buNone/>
            </a:pPr>
            <a:endParaRPr lang="en-US"/>
          </a:p>
        </p:txBody>
      </p:sp>
    </p:spTree>
    <p:extLst>
      <p:ext uri="{BB962C8B-B14F-4D97-AF65-F5344CB8AC3E}">
        <p14:creationId xmlns:p14="http://schemas.microsoft.com/office/powerpoint/2010/main" val="1704113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B1A0-F1F5-7147-B185-47C32227E4FE}"/>
              </a:ext>
            </a:extLst>
          </p:cNvPr>
          <p:cNvSpPr>
            <a:spLocks noGrp="1"/>
          </p:cNvSpPr>
          <p:nvPr>
            <p:ph type="title"/>
          </p:nvPr>
        </p:nvSpPr>
        <p:spPr>
          <a:xfrm>
            <a:off x="1509088" y="761387"/>
            <a:ext cx="10465916" cy="1092367"/>
          </a:xfrm>
        </p:spPr>
        <p:txBody>
          <a:bodyPr/>
          <a:lstStyle/>
          <a:p>
            <a:r>
              <a:rPr lang="en-US">
                <a:ea typeface="+mj-lt"/>
                <a:cs typeface="+mj-lt"/>
              </a:rPr>
              <a:t>ASSIGNMENTS THAT PROMOTE WELLNESS</a:t>
            </a:r>
            <a:endParaRPr lang="en-US"/>
          </a:p>
        </p:txBody>
      </p:sp>
      <p:sp>
        <p:nvSpPr>
          <p:cNvPr id="3" name="Content Placeholder 2">
            <a:extLst>
              <a:ext uri="{FF2B5EF4-FFF2-40B4-BE49-F238E27FC236}">
                <a16:creationId xmlns:a16="http://schemas.microsoft.com/office/drawing/2014/main" id="{F16C49F7-4670-E348-BACE-8AD50A08D358}"/>
              </a:ext>
            </a:extLst>
          </p:cNvPr>
          <p:cNvSpPr>
            <a:spLocks noGrp="1"/>
          </p:cNvSpPr>
          <p:nvPr>
            <p:ph idx="1"/>
          </p:nvPr>
        </p:nvSpPr>
        <p:spPr/>
        <p:txBody>
          <a:bodyPr>
            <a:normAutofit/>
          </a:bodyPr>
          <a:lstStyle/>
          <a:p>
            <a:r>
              <a:rPr lang="en-US"/>
              <a:t>Introductory Assignment: share 3 things you are grateful for and 1 thing you are savoring. </a:t>
            </a:r>
          </a:p>
          <a:p>
            <a:r>
              <a:rPr lang="en-US"/>
              <a:t>Campus Engagement Assignment: Wellness, Cultural/Diversity, Spirit, Academic</a:t>
            </a:r>
          </a:p>
          <a:p>
            <a:r>
              <a:rPr lang="en-US"/>
              <a:t>Participate in Wellness Activity and write a reflection on the experience</a:t>
            </a:r>
          </a:p>
          <a:p>
            <a:pPr lvl="1"/>
            <a:r>
              <a:rPr lang="en-US"/>
              <a:t>Wellness Coaching </a:t>
            </a:r>
          </a:p>
          <a:p>
            <a:pPr lvl="1"/>
            <a:r>
              <a:rPr lang="en-US"/>
              <a:t>CAPS groups</a:t>
            </a:r>
          </a:p>
          <a:p>
            <a:pPr lvl="1"/>
            <a:endParaRPr lang="en-US"/>
          </a:p>
          <a:p>
            <a:pPr marL="457200" lvl="1" indent="0">
              <a:buNone/>
            </a:pPr>
            <a:endParaRPr lang="en-US" b="1"/>
          </a:p>
        </p:txBody>
      </p:sp>
      <p:pic>
        <p:nvPicPr>
          <p:cNvPr id="5" name="Picture 4" descr="Logo&#10;&#10;Description automatically generated">
            <a:extLst>
              <a:ext uri="{FF2B5EF4-FFF2-40B4-BE49-F238E27FC236}">
                <a16:creationId xmlns:a16="http://schemas.microsoft.com/office/drawing/2014/main" id="{E82CFB72-131B-47E2-AF1A-2E0B2349AA38}"/>
              </a:ext>
            </a:extLst>
          </p:cNvPr>
          <p:cNvPicPr>
            <a:picLocks noChangeAspect="1"/>
          </p:cNvPicPr>
          <p:nvPr/>
        </p:nvPicPr>
        <p:blipFill>
          <a:blip r:embed="rId3"/>
          <a:stretch>
            <a:fillRect/>
          </a:stretch>
        </p:blipFill>
        <p:spPr>
          <a:xfrm>
            <a:off x="9397042" y="3961356"/>
            <a:ext cx="2743200" cy="1983288"/>
          </a:xfrm>
          <a:prstGeom prst="rect">
            <a:avLst/>
          </a:prstGeom>
        </p:spPr>
      </p:pic>
    </p:spTree>
    <p:extLst>
      <p:ext uri="{BB962C8B-B14F-4D97-AF65-F5344CB8AC3E}">
        <p14:creationId xmlns:p14="http://schemas.microsoft.com/office/powerpoint/2010/main" val="3607311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3258B-9C55-4627-8722-FA78FC667742}"/>
              </a:ext>
            </a:extLst>
          </p:cNvPr>
          <p:cNvSpPr>
            <a:spLocks noGrp="1"/>
          </p:cNvSpPr>
          <p:nvPr>
            <p:ph type="title"/>
          </p:nvPr>
        </p:nvSpPr>
        <p:spPr/>
        <p:txBody>
          <a:bodyPr/>
          <a:lstStyle/>
          <a:p>
            <a:r>
              <a:rPr lang="en-US">
                <a:ea typeface="+mj-lt"/>
                <a:cs typeface="+mj-lt"/>
              </a:rPr>
              <a:t>Assignments that promote wellness</a:t>
            </a:r>
            <a:endParaRPr lang="en-US"/>
          </a:p>
        </p:txBody>
      </p:sp>
      <p:sp>
        <p:nvSpPr>
          <p:cNvPr id="3" name="Content Placeholder 2">
            <a:extLst>
              <a:ext uri="{FF2B5EF4-FFF2-40B4-BE49-F238E27FC236}">
                <a16:creationId xmlns:a16="http://schemas.microsoft.com/office/drawing/2014/main" id="{904C53D9-9215-42FF-A54D-F43ACF994A56}"/>
              </a:ext>
            </a:extLst>
          </p:cNvPr>
          <p:cNvSpPr>
            <a:spLocks noGrp="1"/>
          </p:cNvSpPr>
          <p:nvPr>
            <p:ph idx="1"/>
          </p:nvPr>
        </p:nvSpPr>
        <p:spPr/>
        <p:txBody>
          <a:bodyPr>
            <a:normAutofit/>
          </a:bodyPr>
          <a:lstStyle/>
          <a:p>
            <a:r>
              <a:rPr lang="en-US" err="1"/>
              <a:t>ECheckupToGo</a:t>
            </a:r>
            <a:r>
              <a:rPr lang="en-US"/>
              <a:t> – Alcohol &amp; Cannabis</a:t>
            </a:r>
          </a:p>
          <a:p>
            <a:pPr lvl="1"/>
            <a:r>
              <a:rPr lang="en-US">
                <a:ea typeface="+mn-lt"/>
                <a:cs typeface="+mn-lt"/>
              </a:rPr>
              <a:t>Evidence-based online prevention intervention. This tool provides personalized feedback that helps to show how your substance use habits, family history, and campus norms affect your life and future</a:t>
            </a:r>
            <a:endParaRPr lang="en-US" err="1"/>
          </a:p>
          <a:p>
            <a:r>
              <a:rPr lang="en-US"/>
              <a:t>Mental Health Assessments</a:t>
            </a:r>
          </a:p>
          <a:p>
            <a:pPr marL="685800">
              <a:spcBef>
                <a:spcPts val="500"/>
              </a:spcBef>
            </a:pPr>
            <a:r>
              <a:rPr lang="en-US" sz="1800"/>
              <a:t>Depression, Anxiety, Alcohol, Posttraumatic Stress, or Eating Disorders Self-Assessments. Screenings are confidential</a:t>
            </a:r>
            <a:r>
              <a:rPr lang="en-US" sz="1800">
                <a:ea typeface="+mn-lt"/>
                <a:cs typeface="+mn-lt"/>
              </a:rPr>
              <a:t> and free for SCSU students</a:t>
            </a:r>
          </a:p>
          <a:p>
            <a:pPr lvl="2"/>
            <a:r>
              <a:rPr lang="en-US" sz="1800">
                <a:ea typeface="+mn-lt"/>
                <a:cs typeface="+mn-lt"/>
              </a:rPr>
              <a:t>https://screening.mentalhealthscreening.org/saintcloud</a:t>
            </a:r>
            <a:endParaRPr lang="en-US" sz="1800"/>
          </a:p>
        </p:txBody>
      </p:sp>
    </p:spTree>
    <p:extLst>
      <p:ext uri="{BB962C8B-B14F-4D97-AF65-F5344CB8AC3E}">
        <p14:creationId xmlns:p14="http://schemas.microsoft.com/office/powerpoint/2010/main" val="133526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smiling for the camera&#10;&#10;Description automatically generated">
            <a:extLst>
              <a:ext uri="{FF2B5EF4-FFF2-40B4-BE49-F238E27FC236}">
                <a16:creationId xmlns:a16="http://schemas.microsoft.com/office/drawing/2014/main" id="{34244A54-63B4-4CF0-913D-05306EC2B04F}"/>
              </a:ext>
            </a:extLst>
          </p:cNvPr>
          <p:cNvPicPr>
            <a:picLocks noChangeAspect="1"/>
          </p:cNvPicPr>
          <p:nvPr/>
        </p:nvPicPr>
        <p:blipFill>
          <a:blip r:embed="rId2"/>
          <a:stretch>
            <a:fillRect/>
          </a:stretch>
        </p:blipFill>
        <p:spPr>
          <a:xfrm>
            <a:off x="9775890" y="4127308"/>
            <a:ext cx="1930400" cy="1999467"/>
          </a:xfrm>
          <a:prstGeom prst="rect">
            <a:avLst/>
          </a:prstGeom>
        </p:spPr>
      </p:pic>
      <p:pic>
        <p:nvPicPr>
          <p:cNvPr id="3" name="Picture 3" descr="A group of people posing for a photo&#10;&#10;Description automatically generated">
            <a:extLst>
              <a:ext uri="{FF2B5EF4-FFF2-40B4-BE49-F238E27FC236}">
                <a16:creationId xmlns:a16="http://schemas.microsoft.com/office/drawing/2014/main" id="{373A7FBF-566A-4160-86AE-B6F18E4A8F07}"/>
              </a:ext>
            </a:extLst>
          </p:cNvPr>
          <p:cNvPicPr>
            <a:picLocks noChangeAspect="1"/>
          </p:cNvPicPr>
          <p:nvPr/>
        </p:nvPicPr>
        <p:blipFill>
          <a:blip r:embed="rId3"/>
          <a:stretch>
            <a:fillRect/>
          </a:stretch>
        </p:blipFill>
        <p:spPr>
          <a:xfrm>
            <a:off x="7264400" y="3986042"/>
            <a:ext cx="2514600" cy="2149817"/>
          </a:xfrm>
          <a:prstGeom prst="rect">
            <a:avLst/>
          </a:prstGeom>
        </p:spPr>
      </p:pic>
      <p:pic>
        <p:nvPicPr>
          <p:cNvPr id="4" name="Picture 4" descr="A person standing in front of a computer&#10;&#10;Description automatically generated">
            <a:extLst>
              <a:ext uri="{FF2B5EF4-FFF2-40B4-BE49-F238E27FC236}">
                <a16:creationId xmlns:a16="http://schemas.microsoft.com/office/drawing/2014/main" id="{49913F91-7B6A-4470-92F3-FB478C281F4B}"/>
              </a:ext>
            </a:extLst>
          </p:cNvPr>
          <p:cNvPicPr>
            <a:picLocks noChangeAspect="1"/>
          </p:cNvPicPr>
          <p:nvPr/>
        </p:nvPicPr>
        <p:blipFill>
          <a:blip r:embed="rId4"/>
          <a:stretch>
            <a:fillRect/>
          </a:stretch>
        </p:blipFill>
        <p:spPr>
          <a:xfrm>
            <a:off x="7251700" y="286488"/>
            <a:ext cx="2235200" cy="2348023"/>
          </a:xfrm>
          <a:prstGeom prst="rect">
            <a:avLst/>
          </a:prstGeom>
        </p:spPr>
      </p:pic>
      <p:pic>
        <p:nvPicPr>
          <p:cNvPr id="5" name="Picture 5" descr="Two people sitting on a bench&#10;&#10;Description automatically generated">
            <a:extLst>
              <a:ext uri="{FF2B5EF4-FFF2-40B4-BE49-F238E27FC236}">
                <a16:creationId xmlns:a16="http://schemas.microsoft.com/office/drawing/2014/main" id="{4F65997E-00EB-449A-B560-7E44351C5788}"/>
              </a:ext>
            </a:extLst>
          </p:cNvPr>
          <p:cNvPicPr>
            <a:picLocks noChangeAspect="1"/>
          </p:cNvPicPr>
          <p:nvPr/>
        </p:nvPicPr>
        <p:blipFill>
          <a:blip r:embed="rId5"/>
          <a:stretch>
            <a:fillRect/>
          </a:stretch>
        </p:blipFill>
        <p:spPr>
          <a:xfrm>
            <a:off x="9486900" y="2225295"/>
            <a:ext cx="2222500" cy="1924810"/>
          </a:xfrm>
          <a:prstGeom prst="rect">
            <a:avLst/>
          </a:prstGeom>
        </p:spPr>
      </p:pic>
      <p:pic>
        <p:nvPicPr>
          <p:cNvPr id="6" name="Picture 6" descr="A person posing for a picture&#10;&#10;Description automatically generated">
            <a:extLst>
              <a:ext uri="{FF2B5EF4-FFF2-40B4-BE49-F238E27FC236}">
                <a16:creationId xmlns:a16="http://schemas.microsoft.com/office/drawing/2014/main" id="{2F0BB0AB-B273-489D-A582-03425C2CC980}"/>
              </a:ext>
            </a:extLst>
          </p:cNvPr>
          <p:cNvPicPr>
            <a:picLocks noChangeAspect="1"/>
          </p:cNvPicPr>
          <p:nvPr/>
        </p:nvPicPr>
        <p:blipFill>
          <a:blip r:embed="rId6"/>
          <a:stretch>
            <a:fillRect/>
          </a:stretch>
        </p:blipFill>
        <p:spPr>
          <a:xfrm>
            <a:off x="5041900" y="254147"/>
            <a:ext cx="2209800" cy="1968206"/>
          </a:xfrm>
          <a:prstGeom prst="rect">
            <a:avLst/>
          </a:prstGeom>
        </p:spPr>
      </p:pic>
      <p:pic>
        <p:nvPicPr>
          <p:cNvPr id="7" name="Picture 7" descr="A person holding an umbrella and posing for a photo&#10;&#10;Description automatically generated">
            <a:extLst>
              <a:ext uri="{FF2B5EF4-FFF2-40B4-BE49-F238E27FC236}">
                <a16:creationId xmlns:a16="http://schemas.microsoft.com/office/drawing/2014/main" id="{A2987C96-03D3-476F-904E-C469CD37EFE3}"/>
              </a:ext>
            </a:extLst>
          </p:cNvPr>
          <p:cNvPicPr>
            <a:picLocks noChangeAspect="1"/>
          </p:cNvPicPr>
          <p:nvPr/>
        </p:nvPicPr>
        <p:blipFill>
          <a:blip r:embed="rId7"/>
          <a:stretch>
            <a:fillRect/>
          </a:stretch>
        </p:blipFill>
        <p:spPr>
          <a:xfrm>
            <a:off x="5029200" y="2211515"/>
            <a:ext cx="2222500" cy="2015869"/>
          </a:xfrm>
          <a:prstGeom prst="rect">
            <a:avLst/>
          </a:prstGeom>
        </p:spPr>
      </p:pic>
      <p:pic>
        <p:nvPicPr>
          <p:cNvPr id="8" name="Picture 8" descr="A person sitting at a table using a computer&#10;&#10;Description automatically generated">
            <a:extLst>
              <a:ext uri="{FF2B5EF4-FFF2-40B4-BE49-F238E27FC236}">
                <a16:creationId xmlns:a16="http://schemas.microsoft.com/office/drawing/2014/main" id="{92967327-689A-409B-A204-B9E58B653686}"/>
              </a:ext>
            </a:extLst>
          </p:cNvPr>
          <p:cNvPicPr>
            <a:picLocks noChangeAspect="1"/>
          </p:cNvPicPr>
          <p:nvPr/>
        </p:nvPicPr>
        <p:blipFill>
          <a:blip r:embed="rId8"/>
          <a:stretch>
            <a:fillRect/>
          </a:stretch>
        </p:blipFill>
        <p:spPr>
          <a:xfrm>
            <a:off x="7251700" y="2227296"/>
            <a:ext cx="2235200" cy="1971608"/>
          </a:xfrm>
          <a:prstGeom prst="rect">
            <a:avLst/>
          </a:prstGeom>
        </p:spPr>
      </p:pic>
      <p:pic>
        <p:nvPicPr>
          <p:cNvPr id="10" name="Picture 10" descr="A person smiling for the camera&#10;&#10;Description automatically generated">
            <a:extLst>
              <a:ext uri="{FF2B5EF4-FFF2-40B4-BE49-F238E27FC236}">
                <a16:creationId xmlns:a16="http://schemas.microsoft.com/office/drawing/2014/main" id="{6C4470A3-E726-481C-B83D-70CEFF7B6B10}"/>
              </a:ext>
            </a:extLst>
          </p:cNvPr>
          <p:cNvPicPr>
            <a:picLocks noChangeAspect="1"/>
          </p:cNvPicPr>
          <p:nvPr/>
        </p:nvPicPr>
        <p:blipFill>
          <a:blip r:embed="rId9"/>
          <a:stretch>
            <a:fillRect/>
          </a:stretch>
        </p:blipFill>
        <p:spPr>
          <a:xfrm>
            <a:off x="9486900" y="245221"/>
            <a:ext cx="2222500" cy="1947958"/>
          </a:xfrm>
          <a:prstGeom prst="rect">
            <a:avLst/>
          </a:prstGeom>
        </p:spPr>
      </p:pic>
      <p:sp>
        <p:nvSpPr>
          <p:cNvPr id="11" name="TextBox 10">
            <a:extLst>
              <a:ext uri="{FF2B5EF4-FFF2-40B4-BE49-F238E27FC236}">
                <a16:creationId xmlns:a16="http://schemas.microsoft.com/office/drawing/2014/main" id="{27989FA0-4FED-4D20-BE42-F14931DC979D}"/>
              </a:ext>
            </a:extLst>
          </p:cNvPr>
          <p:cNvSpPr txBox="1"/>
          <p:nvPr/>
        </p:nvSpPr>
        <p:spPr>
          <a:xfrm>
            <a:off x="0" y="1244600"/>
            <a:ext cx="5181600" cy="42216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spcBef>
                <a:spcPts val="1000"/>
              </a:spcBef>
            </a:pPr>
            <a:r>
              <a:rPr lang="en-US" sz="2000">
                <a:ea typeface="+mn-lt"/>
                <a:cs typeface="+mn-lt"/>
              </a:rPr>
              <a:t>Jen Waletzko Johnson </a:t>
            </a:r>
          </a:p>
          <a:p>
            <a:pPr>
              <a:lnSpc>
                <a:spcPct val="110000"/>
              </a:lnSpc>
              <a:spcBef>
                <a:spcPts val="1000"/>
              </a:spcBef>
            </a:pPr>
            <a:r>
              <a:rPr lang="en-US" sz="2000">
                <a:ea typeface="+mn-lt"/>
                <a:cs typeface="+mn-lt"/>
              </a:rPr>
              <a:t>Interim Director of AOD Prevention</a:t>
            </a:r>
            <a:endParaRPr lang="en-US" sz="2000"/>
          </a:p>
          <a:p>
            <a:pPr>
              <a:lnSpc>
                <a:spcPct val="110000"/>
              </a:lnSpc>
            </a:pPr>
            <a:endParaRPr lang="en-US" sz="2000">
              <a:ea typeface="+mn-lt"/>
              <a:cs typeface="+mn-lt"/>
            </a:endParaRPr>
          </a:p>
          <a:p>
            <a:pPr>
              <a:lnSpc>
                <a:spcPct val="110000"/>
              </a:lnSpc>
            </a:pPr>
            <a:r>
              <a:rPr lang="en-US" sz="2000">
                <a:ea typeface="+mn-lt"/>
                <a:cs typeface="+mn-lt"/>
              </a:rPr>
              <a:t>Erica Karger-Gatzow LICSW </a:t>
            </a:r>
          </a:p>
          <a:p>
            <a:pPr>
              <a:lnSpc>
                <a:spcPct val="110000"/>
              </a:lnSpc>
            </a:pPr>
            <a:r>
              <a:rPr lang="en-US" sz="2000">
                <a:ea typeface="+mn-lt"/>
                <a:cs typeface="+mn-lt"/>
              </a:rPr>
              <a:t>Asst Director of Health Promotion and Marketing</a:t>
            </a:r>
            <a:endParaRPr lang="en-US" sz="2000"/>
          </a:p>
          <a:p>
            <a:pPr>
              <a:lnSpc>
                <a:spcPct val="110000"/>
              </a:lnSpc>
            </a:pPr>
            <a:endParaRPr lang="en-US" sz="2000">
              <a:ea typeface="+mn-lt"/>
              <a:cs typeface="+mn-lt"/>
            </a:endParaRPr>
          </a:p>
          <a:p>
            <a:pPr>
              <a:lnSpc>
                <a:spcPct val="110000"/>
              </a:lnSpc>
            </a:pPr>
            <a:r>
              <a:rPr lang="en-US" sz="2000">
                <a:ea typeface="+mn-lt"/>
                <a:cs typeface="+mn-lt"/>
              </a:rPr>
              <a:t>Samantha Yang</a:t>
            </a:r>
          </a:p>
          <a:p>
            <a:pPr>
              <a:lnSpc>
                <a:spcPct val="110000"/>
              </a:lnSpc>
            </a:pPr>
            <a:r>
              <a:rPr lang="en-US" sz="2000">
                <a:ea typeface="+mn-lt"/>
                <a:cs typeface="+mn-lt"/>
              </a:rPr>
              <a:t>Mental Health Program Coordinator GA </a:t>
            </a:r>
          </a:p>
          <a:p>
            <a:pPr>
              <a:lnSpc>
                <a:spcPct val="110000"/>
              </a:lnSpc>
            </a:pPr>
            <a:r>
              <a:rPr lang="en-US" sz="2000">
                <a:ea typeface="+mn-lt"/>
                <a:cs typeface="+mn-lt"/>
              </a:rPr>
              <a:t>1</a:t>
            </a:r>
            <a:r>
              <a:rPr lang="en-US" sz="2000" baseline="30000">
                <a:ea typeface="+mn-lt"/>
                <a:cs typeface="+mn-lt"/>
              </a:rPr>
              <a:t>st</a:t>
            </a:r>
            <a:r>
              <a:rPr lang="en-US" sz="2000">
                <a:ea typeface="+mn-lt"/>
                <a:cs typeface="+mn-lt"/>
              </a:rPr>
              <a:t> year  Masters College Counseling and Student Development</a:t>
            </a:r>
            <a:endParaRPr lang="en-US" sz="2000"/>
          </a:p>
          <a:p>
            <a:endParaRPr lang="en-US" sz="1600"/>
          </a:p>
        </p:txBody>
      </p:sp>
      <p:pic>
        <p:nvPicPr>
          <p:cNvPr id="12" name="Picture 12" descr="A picture containing person, holding, table, person&#10;&#10;Description automatically generated">
            <a:extLst>
              <a:ext uri="{FF2B5EF4-FFF2-40B4-BE49-F238E27FC236}">
                <a16:creationId xmlns:a16="http://schemas.microsoft.com/office/drawing/2014/main" id="{F0EF854A-B326-4153-AB9B-E02A43635610}"/>
              </a:ext>
            </a:extLst>
          </p:cNvPr>
          <p:cNvPicPr>
            <a:picLocks noChangeAspect="1"/>
          </p:cNvPicPr>
          <p:nvPr/>
        </p:nvPicPr>
        <p:blipFill>
          <a:blip r:embed="rId10"/>
          <a:stretch>
            <a:fillRect/>
          </a:stretch>
        </p:blipFill>
        <p:spPr>
          <a:xfrm>
            <a:off x="5016500" y="3805115"/>
            <a:ext cx="2247900" cy="2333869"/>
          </a:xfrm>
          <a:prstGeom prst="rect">
            <a:avLst/>
          </a:prstGeom>
        </p:spPr>
      </p:pic>
    </p:spTree>
    <p:extLst>
      <p:ext uri="{BB962C8B-B14F-4D97-AF65-F5344CB8AC3E}">
        <p14:creationId xmlns:p14="http://schemas.microsoft.com/office/powerpoint/2010/main" val="2256466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5AA1-5E27-DF48-A479-E1E3A12673D0}"/>
              </a:ext>
            </a:extLst>
          </p:cNvPr>
          <p:cNvSpPr>
            <a:spLocks noGrp="1"/>
          </p:cNvSpPr>
          <p:nvPr>
            <p:ph type="title"/>
          </p:nvPr>
        </p:nvSpPr>
        <p:spPr/>
        <p:txBody>
          <a:bodyPr/>
          <a:lstStyle/>
          <a:p>
            <a:r>
              <a:rPr lang="en-US" cap="none"/>
              <a:t>Adopt a universal design approach</a:t>
            </a:r>
          </a:p>
        </p:txBody>
      </p:sp>
      <p:sp>
        <p:nvSpPr>
          <p:cNvPr id="3" name="Content Placeholder 2">
            <a:extLst>
              <a:ext uri="{FF2B5EF4-FFF2-40B4-BE49-F238E27FC236}">
                <a16:creationId xmlns:a16="http://schemas.microsoft.com/office/drawing/2014/main" id="{AC6A17AA-F842-CF4F-8924-B117E94690FB}"/>
              </a:ext>
            </a:extLst>
          </p:cNvPr>
          <p:cNvSpPr>
            <a:spLocks noGrp="1"/>
          </p:cNvSpPr>
          <p:nvPr>
            <p:ph idx="1"/>
          </p:nvPr>
        </p:nvSpPr>
        <p:spPr/>
        <p:txBody>
          <a:bodyPr>
            <a:normAutofit/>
          </a:bodyPr>
          <a:lstStyle/>
          <a:p>
            <a:r>
              <a:rPr lang="en-US"/>
              <a:t>Attendance: Remove or reduce it as a graded portion of the class</a:t>
            </a:r>
          </a:p>
          <a:p>
            <a:r>
              <a:rPr lang="en-US"/>
              <a:t>Sick notes: stop asking for them</a:t>
            </a:r>
          </a:p>
          <a:p>
            <a:pPr lvl="1"/>
            <a:r>
              <a:rPr lang="en-US"/>
              <a:t>SCSU Medical Clinic practice statement on excuse notes: https://www.stcloudstate.edu/medicalclinic/medical-clinic/default.aspx</a:t>
            </a:r>
          </a:p>
          <a:p>
            <a:r>
              <a:rPr lang="en-US"/>
              <a:t>Record classes, post slide deck</a:t>
            </a:r>
          </a:p>
          <a:p>
            <a:r>
              <a:rPr lang="en-US"/>
              <a:t>Consider utilizing a variety of modalities for assignments </a:t>
            </a:r>
          </a:p>
        </p:txBody>
      </p:sp>
    </p:spTree>
    <p:extLst>
      <p:ext uri="{BB962C8B-B14F-4D97-AF65-F5344CB8AC3E}">
        <p14:creationId xmlns:p14="http://schemas.microsoft.com/office/powerpoint/2010/main" val="370576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60CFE-2942-6743-B507-83A4B46E1E58}"/>
              </a:ext>
            </a:extLst>
          </p:cNvPr>
          <p:cNvSpPr>
            <a:spLocks noGrp="1"/>
          </p:cNvSpPr>
          <p:nvPr>
            <p:ph type="title"/>
          </p:nvPr>
        </p:nvSpPr>
        <p:spPr/>
        <p:txBody>
          <a:bodyPr/>
          <a:lstStyle/>
          <a:p>
            <a:r>
              <a:rPr lang="en-US" cap="none"/>
              <a:t>Normalize meetings with faculty</a:t>
            </a:r>
          </a:p>
        </p:txBody>
      </p:sp>
      <p:sp>
        <p:nvSpPr>
          <p:cNvPr id="3" name="Content Placeholder 2">
            <a:extLst>
              <a:ext uri="{FF2B5EF4-FFF2-40B4-BE49-F238E27FC236}">
                <a16:creationId xmlns:a16="http://schemas.microsoft.com/office/drawing/2014/main" id="{D3E0F178-D5C9-6C40-85B0-99C249CEA43A}"/>
              </a:ext>
            </a:extLst>
          </p:cNvPr>
          <p:cNvSpPr>
            <a:spLocks noGrp="1"/>
          </p:cNvSpPr>
          <p:nvPr>
            <p:ph idx="1"/>
          </p:nvPr>
        </p:nvSpPr>
        <p:spPr/>
        <p:txBody>
          <a:bodyPr/>
          <a:lstStyle/>
          <a:p>
            <a:r>
              <a:rPr lang="en-US"/>
              <a:t>Each student schedules a 1:1 meeting with professor (in-person or via Zoom) </a:t>
            </a:r>
          </a:p>
          <a:p>
            <a:pPr lvl="1"/>
            <a:r>
              <a:rPr lang="en-US"/>
              <a:t>Encourages persistence in the major</a:t>
            </a:r>
          </a:p>
          <a:p>
            <a:pPr lvl="1"/>
            <a:r>
              <a:rPr lang="en-US"/>
              <a:t>De-stigmatizes utilizing office hours</a:t>
            </a:r>
          </a:p>
          <a:p>
            <a:pPr lvl="1"/>
            <a:r>
              <a:rPr lang="en-US"/>
              <a:t>Creates a bond to department and school (Academic Belongingness)</a:t>
            </a:r>
          </a:p>
          <a:p>
            <a:pPr lvl="1"/>
            <a:r>
              <a:rPr lang="en-US"/>
              <a:t>Could be especially powerful for asynchronous classes</a:t>
            </a:r>
          </a:p>
        </p:txBody>
      </p:sp>
    </p:spTree>
    <p:extLst>
      <p:ext uri="{BB962C8B-B14F-4D97-AF65-F5344CB8AC3E}">
        <p14:creationId xmlns:p14="http://schemas.microsoft.com/office/powerpoint/2010/main" val="714972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73485-7D1F-FA4C-907D-5A1B5236A762}"/>
              </a:ext>
            </a:extLst>
          </p:cNvPr>
          <p:cNvSpPr>
            <a:spLocks noGrp="1"/>
          </p:cNvSpPr>
          <p:nvPr>
            <p:ph type="title"/>
          </p:nvPr>
        </p:nvSpPr>
        <p:spPr/>
        <p:txBody>
          <a:bodyPr/>
          <a:lstStyle/>
          <a:p>
            <a:r>
              <a:rPr lang="en-US" cap="none"/>
              <a:t>Model Wellbeing Practices</a:t>
            </a:r>
          </a:p>
        </p:txBody>
      </p:sp>
      <p:sp>
        <p:nvSpPr>
          <p:cNvPr id="3" name="Content Placeholder 2">
            <a:extLst>
              <a:ext uri="{FF2B5EF4-FFF2-40B4-BE49-F238E27FC236}">
                <a16:creationId xmlns:a16="http://schemas.microsoft.com/office/drawing/2014/main" id="{38C97A7E-23DB-9440-9CC9-7F61A2949BD3}"/>
              </a:ext>
            </a:extLst>
          </p:cNvPr>
          <p:cNvSpPr>
            <a:spLocks noGrp="1"/>
          </p:cNvSpPr>
          <p:nvPr>
            <p:ph idx="1"/>
          </p:nvPr>
        </p:nvSpPr>
        <p:spPr/>
        <p:txBody>
          <a:bodyPr/>
          <a:lstStyle/>
          <a:p>
            <a:r>
              <a:rPr lang="en-US"/>
              <a:t>Talk about ways you manage stress, take breaks, pursue hobbies, enjoy life and recharge.</a:t>
            </a:r>
          </a:p>
          <a:p>
            <a:pPr lvl="1"/>
            <a:r>
              <a:rPr lang="en-US">
                <a:ea typeface="+mn-lt"/>
                <a:cs typeface="+mn-lt"/>
              </a:rPr>
              <a:t>This demonstrates that we are all "human" and need to care for ourselves.</a:t>
            </a:r>
            <a:endParaRPr lang="en-US"/>
          </a:p>
          <a:p>
            <a:r>
              <a:rPr lang="en-US"/>
              <a:t>If/when you incorporate wellness practices into the class, participate with the class.</a:t>
            </a:r>
          </a:p>
          <a:p>
            <a:pPr lvl="1"/>
            <a:r>
              <a:rPr lang="en-US"/>
              <a:t>Not only important for them, but also for you.</a:t>
            </a:r>
          </a:p>
          <a:p>
            <a:pPr lvl="1"/>
            <a:endParaRPr lang="en-US"/>
          </a:p>
          <a:p>
            <a:pPr lvl="1"/>
            <a:endParaRPr lang="en-US"/>
          </a:p>
        </p:txBody>
      </p:sp>
    </p:spTree>
    <p:extLst>
      <p:ext uri="{BB962C8B-B14F-4D97-AF65-F5344CB8AC3E}">
        <p14:creationId xmlns:p14="http://schemas.microsoft.com/office/powerpoint/2010/main" val="3455307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34">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1" name="Rectangle 40">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5" name="Group 44">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46" name="Rectangle 45">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40DF9FE-704B-9145-BADB-C45E0556EDC4}"/>
              </a:ext>
            </a:extLst>
          </p:cNvPr>
          <p:cNvSpPr>
            <a:spLocks noGrp="1"/>
          </p:cNvSpPr>
          <p:nvPr>
            <p:ph type="title"/>
          </p:nvPr>
        </p:nvSpPr>
        <p:spPr>
          <a:xfrm>
            <a:off x="2391408" y="1590734"/>
            <a:ext cx="7405874" cy="2520012"/>
          </a:xfrm>
          <a:solidFill>
            <a:schemeClr val="bg2"/>
          </a:solidFill>
        </p:spPr>
        <p:txBody>
          <a:bodyPr vert="horz" lIns="91440" tIns="45720" rIns="91440" bIns="0" rtlCol="0" anchor="ctr">
            <a:normAutofit/>
          </a:bodyPr>
          <a:lstStyle/>
          <a:p>
            <a:pPr algn="ctr"/>
            <a:r>
              <a:rPr lang="en-US" sz="3800">
                <a:solidFill>
                  <a:schemeClr val="tx2"/>
                </a:solidFill>
              </a:rPr>
              <a:t>Discussion:</a:t>
            </a:r>
            <a:br>
              <a:rPr lang="en-US" sz="3800">
                <a:solidFill>
                  <a:schemeClr val="tx2"/>
                </a:solidFill>
              </a:rPr>
            </a:br>
            <a:r>
              <a:rPr lang="en-US" sz="3800">
                <a:solidFill>
                  <a:schemeClr val="tx2"/>
                </a:solidFill>
              </a:rPr>
              <a:t>WHAT OTHER WAYS COULD WELLBEING BE INCORPORATED</a:t>
            </a:r>
            <a:br>
              <a:rPr lang="en-US" sz="3800">
                <a:solidFill>
                  <a:schemeClr val="tx2"/>
                </a:solidFill>
              </a:rPr>
            </a:br>
            <a:r>
              <a:rPr lang="en-US" sz="3800">
                <a:solidFill>
                  <a:schemeClr val="tx2"/>
                </a:solidFill>
              </a:rPr>
              <a:t>INTO A CURRICULUM? </a:t>
            </a:r>
          </a:p>
          <a:p>
            <a:pPr algn="ctr"/>
            <a:endParaRPr lang="en-US" sz="3800">
              <a:solidFill>
                <a:schemeClr val="tx2"/>
              </a:solidFill>
            </a:endParaRPr>
          </a:p>
        </p:txBody>
      </p:sp>
      <p:cxnSp>
        <p:nvCxnSpPr>
          <p:cNvPr id="49" name="Straight Connector 48">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3" name="Picture 52">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39622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47D5-06CF-4BC8-9C42-605FD5D69555}"/>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018A8E87-7B5B-4474-A86E-84A7F0C03F66}"/>
              </a:ext>
            </a:extLst>
          </p:cNvPr>
          <p:cNvSpPr>
            <a:spLocks noGrp="1"/>
          </p:cNvSpPr>
          <p:nvPr>
            <p:ph idx="1"/>
          </p:nvPr>
        </p:nvSpPr>
        <p:spPr>
          <a:xfrm>
            <a:off x="625315" y="2015732"/>
            <a:ext cx="11255803" cy="3450613"/>
          </a:xfrm>
        </p:spPr>
        <p:txBody>
          <a:bodyPr/>
          <a:lstStyle/>
          <a:p>
            <a:pPr marL="0" indent="0" algn="ctr">
              <a:lnSpc>
                <a:spcPct val="110000"/>
              </a:lnSpc>
              <a:buNone/>
            </a:pPr>
            <a:r>
              <a:rPr lang="en-US" sz="2800">
                <a:solidFill>
                  <a:schemeClr val="accent1"/>
                </a:solidFill>
              </a:rPr>
              <a:t>Dr. Debra Japp, Dr. Monica Garcia-Perez, Mark Monn, </a:t>
            </a:r>
          </a:p>
          <a:p>
            <a:pPr marL="0" indent="0" algn="ctr">
              <a:lnSpc>
                <a:spcPct val="110000"/>
              </a:lnSpc>
              <a:buNone/>
            </a:pPr>
            <a:r>
              <a:rPr lang="en-US" sz="2800">
                <a:solidFill>
                  <a:schemeClr val="accent1"/>
                </a:solidFill>
              </a:rPr>
              <a:t>Dr. Kathryn Kloby, Sarah Meisinger, Dr. Brent Nielsen, </a:t>
            </a:r>
          </a:p>
          <a:p>
            <a:pPr marL="0" indent="0" algn="ctr">
              <a:lnSpc>
                <a:spcPct val="110000"/>
              </a:lnSpc>
              <a:buNone/>
            </a:pPr>
            <a:r>
              <a:rPr lang="en-US" sz="2800">
                <a:solidFill>
                  <a:schemeClr val="accent1"/>
                </a:solidFill>
              </a:rPr>
              <a:t>Dr. Christine Metzo, Jen Sell-Matzke, Corie Beckermann, </a:t>
            </a:r>
          </a:p>
          <a:p>
            <a:pPr marL="0" indent="0" algn="ctr">
              <a:lnSpc>
                <a:spcPct val="110000"/>
              </a:lnSpc>
              <a:buNone/>
            </a:pPr>
            <a:r>
              <a:rPr lang="en-US" sz="2800">
                <a:solidFill>
                  <a:schemeClr val="accent1"/>
                </a:solidFill>
              </a:rPr>
              <a:t> Jeanne Williamson (UofM Morris), Janet Lewis Muth (Carleton College)</a:t>
            </a:r>
          </a:p>
          <a:p>
            <a:endParaRPr lang="en-US"/>
          </a:p>
        </p:txBody>
      </p:sp>
    </p:spTree>
    <p:extLst>
      <p:ext uri="{BB962C8B-B14F-4D97-AF65-F5344CB8AC3E}">
        <p14:creationId xmlns:p14="http://schemas.microsoft.com/office/powerpoint/2010/main" val="2354630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47D5-06CF-4BC8-9C42-605FD5D69555}"/>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018A8E87-7B5B-4474-A86E-84A7F0C03F66}"/>
              </a:ext>
            </a:extLst>
          </p:cNvPr>
          <p:cNvSpPr>
            <a:spLocks noGrp="1"/>
          </p:cNvSpPr>
          <p:nvPr>
            <p:ph idx="1"/>
          </p:nvPr>
        </p:nvSpPr>
        <p:spPr>
          <a:xfrm>
            <a:off x="1451579" y="3122788"/>
            <a:ext cx="9603275" cy="2343557"/>
          </a:xfrm>
        </p:spPr>
        <p:txBody>
          <a:bodyPr/>
          <a:lstStyle/>
          <a:p>
            <a:pPr marL="0" indent="0" algn="ctr">
              <a:lnSpc>
                <a:spcPct val="110000"/>
              </a:lnSpc>
              <a:buNone/>
            </a:pPr>
            <a:r>
              <a:rPr lang="en-US" sz="2800">
                <a:solidFill>
                  <a:schemeClr val="accent1"/>
                </a:solidFill>
                <a:ea typeface="+mn-lt"/>
                <a:cs typeface="+mn-lt"/>
              </a:rPr>
              <a:t>Jen Waletzko Johnson - Jtjohnson@stcloudstate.edu</a:t>
            </a:r>
            <a:endParaRPr lang="en-US" sz="2800">
              <a:solidFill>
                <a:schemeClr val="accent1"/>
              </a:solidFill>
            </a:endParaRPr>
          </a:p>
          <a:p>
            <a:pPr marL="0" indent="0" algn="ctr">
              <a:lnSpc>
                <a:spcPct val="110000"/>
              </a:lnSpc>
              <a:spcBef>
                <a:spcPts val="0"/>
              </a:spcBef>
              <a:buNone/>
            </a:pPr>
            <a:r>
              <a:rPr lang="en-US" sz="2800">
                <a:solidFill>
                  <a:schemeClr val="accent1"/>
                </a:solidFill>
                <a:ea typeface="+mn-lt"/>
                <a:cs typeface="+mn-lt"/>
              </a:rPr>
              <a:t>Erica Karger-Gatzow - Ehkargergatzow@stcloudstate.edu</a:t>
            </a:r>
          </a:p>
          <a:p>
            <a:pPr marL="0" indent="0" algn="ctr">
              <a:lnSpc>
                <a:spcPct val="110000"/>
              </a:lnSpc>
              <a:spcBef>
                <a:spcPts val="0"/>
              </a:spcBef>
              <a:buNone/>
            </a:pPr>
            <a:r>
              <a:rPr lang="en-US" sz="2800">
                <a:solidFill>
                  <a:schemeClr val="accent1"/>
                </a:solidFill>
                <a:ea typeface="+mn-lt"/>
                <a:cs typeface="+mn-lt"/>
              </a:rPr>
              <a:t>Samantha Yang - Samantha</a:t>
            </a:r>
            <a:r>
              <a:rPr lang="en-US" sz="2800">
                <a:solidFill>
                  <a:schemeClr val="accent1"/>
                </a:solidFill>
              </a:rPr>
              <a:t>.yang@stcloudstate.edu</a:t>
            </a:r>
          </a:p>
          <a:p>
            <a:endParaRPr lang="en-US"/>
          </a:p>
        </p:txBody>
      </p:sp>
    </p:spTree>
    <p:extLst>
      <p:ext uri="{BB962C8B-B14F-4D97-AF65-F5344CB8AC3E}">
        <p14:creationId xmlns:p14="http://schemas.microsoft.com/office/powerpoint/2010/main" val="306579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6D9506D-7650-CF46-BCA4-4162FB4FD381}"/>
              </a:ext>
            </a:extLst>
          </p:cNvPr>
          <p:cNvSpPr>
            <a:spLocks noGrp="1"/>
          </p:cNvSpPr>
          <p:nvPr>
            <p:ph type="title"/>
          </p:nvPr>
        </p:nvSpPr>
        <p:spPr>
          <a:xfrm>
            <a:off x="860612" y="1138228"/>
            <a:ext cx="3793685" cy="3858767"/>
          </a:xfrm>
        </p:spPr>
        <p:txBody>
          <a:bodyPr anchor="ctr">
            <a:normAutofit/>
          </a:bodyPr>
          <a:lstStyle/>
          <a:p>
            <a:r>
              <a:rPr lang="en-US" sz="3600" cap="none"/>
              <a:t>Let's Prioritize Health- right now!</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64EE8A-4B6A-FC46-9874-15C91E6A235C}"/>
              </a:ext>
            </a:extLst>
          </p:cNvPr>
          <p:cNvSpPr>
            <a:spLocks noGrp="1"/>
          </p:cNvSpPr>
          <p:nvPr>
            <p:ph idx="1"/>
          </p:nvPr>
        </p:nvSpPr>
        <p:spPr>
          <a:xfrm>
            <a:off x="5584483" y="1138228"/>
            <a:ext cx="5440680" cy="3858768"/>
          </a:xfrm>
        </p:spPr>
        <p:txBody>
          <a:bodyPr anchor="ctr">
            <a:normAutofit/>
          </a:bodyPr>
          <a:lstStyle/>
          <a:p>
            <a:pPr marL="0" indent="0">
              <a:buNone/>
            </a:pPr>
            <a:r>
              <a:rPr lang="en-US">
                <a:solidFill>
                  <a:srgbClr val="000000"/>
                </a:solidFill>
              </a:rPr>
              <a:t>Calm: Breathing Bubbles</a:t>
            </a:r>
          </a:p>
          <a:p>
            <a:pPr marL="0" indent="0">
              <a:buNone/>
            </a:pPr>
            <a:r>
              <a:rPr lang="en-US">
                <a:solidFill>
                  <a:srgbClr val="000000"/>
                </a:solidFill>
                <a:ea typeface="+mn-lt"/>
                <a:cs typeface="+mn-lt"/>
              </a:rPr>
              <a:t>https://www.youtube.com/watch?v=iaQed_Xdyvw</a:t>
            </a: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12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1374-FE36-43C4-B4D5-F1DBA7A2E618}"/>
              </a:ext>
            </a:extLst>
          </p:cNvPr>
          <p:cNvSpPr>
            <a:spLocks noGrp="1"/>
          </p:cNvSpPr>
          <p:nvPr>
            <p:ph type="title"/>
          </p:nvPr>
        </p:nvSpPr>
        <p:spPr/>
        <p:txBody>
          <a:bodyPr/>
          <a:lstStyle/>
          <a:p>
            <a:r>
              <a:rPr lang="en-US" cap="none"/>
              <a:t>This session is being recorded</a:t>
            </a:r>
          </a:p>
        </p:txBody>
      </p:sp>
      <p:sp>
        <p:nvSpPr>
          <p:cNvPr id="3" name="Text Placeholder 2">
            <a:extLst>
              <a:ext uri="{FF2B5EF4-FFF2-40B4-BE49-F238E27FC236}">
                <a16:creationId xmlns:a16="http://schemas.microsoft.com/office/drawing/2014/main" id="{16EF140A-8D26-4C70-8E3E-4E4610139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6581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9506D-7650-CF46-BCA4-4162FB4FD381}"/>
              </a:ext>
            </a:extLst>
          </p:cNvPr>
          <p:cNvSpPr>
            <a:spLocks noGrp="1"/>
          </p:cNvSpPr>
          <p:nvPr>
            <p:ph type="title"/>
          </p:nvPr>
        </p:nvSpPr>
        <p:spPr>
          <a:xfrm>
            <a:off x="844476" y="1600199"/>
            <a:ext cx="3539266" cy="4297680"/>
          </a:xfrm>
        </p:spPr>
        <p:txBody>
          <a:bodyPr anchor="ctr">
            <a:normAutofit/>
          </a:bodyPr>
          <a:lstStyle/>
          <a:p>
            <a:r>
              <a:rPr lang="en-US" cap="none"/>
              <a:t>Agenda</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64EE8A-4B6A-FC46-9874-15C91E6A235C}"/>
              </a:ext>
            </a:extLst>
          </p:cNvPr>
          <p:cNvSpPr>
            <a:spLocks noGrp="1"/>
          </p:cNvSpPr>
          <p:nvPr>
            <p:ph idx="1"/>
          </p:nvPr>
        </p:nvSpPr>
        <p:spPr>
          <a:xfrm>
            <a:off x="4924851" y="1600199"/>
            <a:ext cx="6130003" cy="4297680"/>
          </a:xfrm>
        </p:spPr>
        <p:txBody>
          <a:bodyPr anchor="ctr">
            <a:normAutofit/>
          </a:bodyPr>
          <a:lstStyle/>
          <a:p>
            <a:r>
              <a:rPr lang="en-US"/>
              <a:t>Why this? Why now?</a:t>
            </a:r>
          </a:p>
          <a:p>
            <a:r>
              <a:rPr lang="en-US"/>
              <a:t>Model of Well-being</a:t>
            </a:r>
          </a:p>
          <a:p>
            <a:r>
              <a:rPr lang="en-US"/>
              <a:t>Current services supporting well-being at SCSU</a:t>
            </a:r>
          </a:p>
          <a:p>
            <a:r>
              <a:rPr lang="en-US"/>
              <a:t>10 ways to infuse well-being practices into your curriculum</a:t>
            </a:r>
          </a:p>
          <a:p>
            <a:r>
              <a:rPr lang="en-US"/>
              <a:t>Discussion</a:t>
            </a:r>
          </a:p>
          <a:p>
            <a:pPr marL="0" indent="0">
              <a:buNone/>
            </a:pPr>
            <a:endParaRPr lang="en-US"/>
          </a:p>
        </p:txBody>
      </p:sp>
    </p:spTree>
    <p:extLst>
      <p:ext uri="{BB962C8B-B14F-4D97-AF65-F5344CB8AC3E}">
        <p14:creationId xmlns:p14="http://schemas.microsoft.com/office/powerpoint/2010/main" val="2624099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506D-7650-CF46-BCA4-4162FB4FD381}"/>
              </a:ext>
            </a:extLst>
          </p:cNvPr>
          <p:cNvSpPr>
            <a:spLocks noGrp="1"/>
          </p:cNvSpPr>
          <p:nvPr>
            <p:ph type="title"/>
          </p:nvPr>
        </p:nvSpPr>
        <p:spPr/>
        <p:txBody>
          <a:bodyPr>
            <a:normAutofit/>
          </a:bodyPr>
          <a:lstStyle/>
          <a:p>
            <a:r>
              <a:rPr lang="en-US" sz="4800" cap="none"/>
              <a:t>Why</a:t>
            </a:r>
          </a:p>
        </p:txBody>
      </p:sp>
      <p:sp>
        <p:nvSpPr>
          <p:cNvPr id="3" name="Content Placeholder 2">
            <a:extLst>
              <a:ext uri="{FF2B5EF4-FFF2-40B4-BE49-F238E27FC236}">
                <a16:creationId xmlns:a16="http://schemas.microsoft.com/office/drawing/2014/main" id="{0264EE8A-4B6A-FC46-9874-15C91E6A235C}"/>
              </a:ext>
            </a:extLst>
          </p:cNvPr>
          <p:cNvSpPr>
            <a:spLocks noGrp="1"/>
          </p:cNvSpPr>
          <p:nvPr>
            <p:ph idx="1"/>
          </p:nvPr>
        </p:nvSpPr>
        <p:spPr/>
        <p:txBody>
          <a:bodyPr>
            <a:normAutofit fontScale="92500" lnSpcReduction="10000"/>
          </a:bodyPr>
          <a:lstStyle/>
          <a:p>
            <a:r>
              <a:rPr lang="en-US"/>
              <a:t>Faculty care about their students and feel poorly equipped to help when it comes to mental health. </a:t>
            </a:r>
          </a:p>
          <a:p>
            <a:r>
              <a:rPr lang="en-US"/>
              <a:t>Students at St. Cloud State*: </a:t>
            </a:r>
          </a:p>
          <a:p>
            <a:pPr lvl="1"/>
            <a:r>
              <a:rPr lang="en-US"/>
              <a:t>39% report being diagnosed with a mental health condition in their lifetime</a:t>
            </a:r>
          </a:p>
          <a:p>
            <a:pPr lvl="1"/>
            <a:r>
              <a:rPr lang="en-US"/>
              <a:t>37% Report having unmanaged stress</a:t>
            </a:r>
          </a:p>
          <a:p>
            <a:r>
              <a:rPr lang="en-US"/>
              <a:t>Students are too stressed to attend additional workshops and groups</a:t>
            </a:r>
          </a:p>
          <a:p>
            <a:r>
              <a:rPr lang="en-US"/>
              <a:t>Fire prevention instead of fire fighting</a:t>
            </a:r>
          </a:p>
          <a:p>
            <a:pPr marL="457200" lvl="1" indent="0">
              <a:buNone/>
            </a:pPr>
            <a:endParaRPr lang="en-US"/>
          </a:p>
          <a:p>
            <a:pPr marL="457200" lvl="1" indent="0">
              <a:buNone/>
            </a:pPr>
            <a:r>
              <a:rPr lang="en-US"/>
              <a:t>*College Student Health Survey, 2020</a:t>
            </a:r>
          </a:p>
        </p:txBody>
      </p:sp>
    </p:spTree>
    <p:extLst>
      <p:ext uri="{BB962C8B-B14F-4D97-AF65-F5344CB8AC3E}">
        <p14:creationId xmlns:p14="http://schemas.microsoft.com/office/powerpoint/2010/main" val="421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7FFF7-56B7-744D-A35F-CE01951FBB26}"/>
              </a:ext>
            </a:extLst>
          </p:cNvPr>
          <p:cNvSpPr>
            <a:spLocks noGrp="1"/>
          </p:cNvSpPr>
          <p:nvPr>
            <p:ph type="title"/>
          </p:nvPr>
        </p:nvSpPr>
        <p:spPr>
          <a:xfrm>
            <a:off x="849683" y="2534038"/>
            <a:ext cx="2727813" cy="3290565"/>
          </a:xfrm>
        </p:spPr>
        <p:txBody>
          <a:bodyPr>
            <a:normAutofit/>
          </a:bodyPr>
          <a:lstStyle/>
          <a:p>
            <a:pPr algn="ctr"/>
            <a:r>
              <a:rPr lang="en-US" cap="none">
                <a:solidFill>
                  <a:srgbClr val="FFFFFF"/>
                </a:solidFill>
              </a:rPr>
              <a:t>SCSU Health Statistics</a:t>
            </a:r>
            <a:br>
              <a:rPr lang="en-US" cap="none">
                <a:solidFill>
                  <a:srgbClr val="FFFFFF"/>
                </a:solidFill>
              </a:rPr>
            </a:br>
            <a:br>
              <a:rPr lang="en-US" cap="none"/>
            </a:br>
            <a:r>
              <a:rPr lang="en-US" sz="1600" cap="none">
                <a:solidFill>
                  <a:srgbClr val="FFFFFF"/>
                </a:solidFill>
              </a:rPr>
              <a:t>*2020 College Student </a:t>
            </a:r>
            <a:br>
              <a:rPr lang="en-US" sz="1600" cap="none">
                <a:solidFill>
                  <a:srgbClr val="FFFFFF"/>
                </a:solidFill>
              </a:rPr>
            </a:br>
            <a:r>
              <a:rPr lang="en-US" sz="1600" cap="none">
                <a:solidFill>
                  <a:srgbClr val="FFFFFF"/>
                </a:solidFill>
              </a:rPr>
              <a:t>Health Survey </a:t>
            </a:r>
            <a:r>
              <a:rPr lang="en-US" cap="none">
                <a:solidFill>
                  <a:srgbClr val="FFFFFF"/>
                </a:solidFill>
              </a:rPr>
              <a:t> </a:t>
            </a:r>
          </a:p>
        </p:txBody>
      </p:sp>
      <p:sp>
        <p:nvSpPr>
          <p:cNvPr id="3" name="Content Placeholder 2">
            <a:extLst>
              <a:ext uri="{FF2B5EF4-FFF2-40B4-BE49-F238E27FC236}">
                <a16:creationId xmlns:a16="http://schemas.microsoft.com/office/drawing/2014/main" id="{3A3F99D1-746E-B04A-88E7-4E5F4FBD3460}"/>
              </a:ext>
            </a:extLst>
          </p:cNvPr>
          <p:cNvSpPr>
            <a:spLocks noGrp="1"/>
          </p:cNvSpPr>
          <p:nvPr>
            <p:ph idx="1"/>
          </p:nvPr>
        </p:nvSpPr>
        <p:spPr>
          <a:xfrm>
            <a:off x="4705594" y="521210"/>
            <a:ext cx="7026864" cy="5635332"/>
          </a:xfrm>
        </p:spPr>
        <p:txBody>
          <a:bodyPr anchor="t">
            <a:normAutofit/>
          </a:bodyPr>
          <a:lstStyle/>
          <a:p>
            <a:pPr marL="0" indent="0">
              <a:lnSpc>
                <a:spcPct val="110000"/>
              </a:lnSpc>
              <a:buNone/>
            </a:pPr>
            <a:r>
              <a:rPr lang="en-US" sz="1900" b="1"/>
              <a:t>Average Number of Days/Month Affected by Illness</a:t>
            </a:r>
          </a:p>
          <a:p>
            <a:pPr lvl="1">
              <a:lnSpc>
                <a:spcPct val="110000"/>
              </a:lnSpc>
            </a:pPr>
            <a:r>
              <a:rPr lang="en-US" sz="1900"/>
              <a:t>Poor Mental Health:  M – 4.2 F – 7.2</a:t>
            </a:r>
          </a:p>
          <a:p>
            <a:pPr lvl="1">
              <a:lnSpc>
                <a:spcPct val="110000"/>
              </a:lnSpc>
            </a:pPr>
            <a:r>
              <a:rPr lang="en-US" sz="1900"/>
              <a:t>Poor Physical Health:  M – 2.6  F – 3.2</a:t>
            </a:r>
          </a:p>
          <a:p>
            <a:pPr lvl="1">
              <a:lnSpc>
                <a:spcPct val="110000"/>
              </a:lnSpc>
            </a:pPr>
            <a:r>
              <a:rPr lang="en-US" sz="1900"/>
              <a:t>Poor Physical and/or Mental Health Affected Daily Activities:  M – 2.3  F – 3.4</a:t>
            </a:r>
          </a:p>
          <a:p>
            <a:pPr marL="285750" indent="-285750">
              <a:lnSpc>
                <a:spcPct val="110000"/>
              </a:lnSpc>
              <a:buFont typeface="Arial,Sans-Serif"/>
              <a:buChar char="•"/>
            </a:pPr>
            <a:r>
              <a:rPr lang="en-US" sz="1900" b="1">
                <a:ea typeface="+mn-lt"/>
                <a:cs typeface="+mn-lt"/>
              </a:rPr>
              <a:t>Top 4 Mental Health Stressors</a:t>
            </a:r>
            <a:endParaRPr lang="en-US" sz="1900">
              <a:ea typeface="+mn-lt"/>
              <a:cs typeface="+mn-lt"/>
            </a:endParaRPr>
          </a:p>
          <a:p>
            <a:pPr marL="742950" lvl="1" indent="-285750">
              <a:lnSpc>
                <a:spcPct val="110000"/>
              </a:lnSpc>
              <a:buFont typeface="Arial,Sans-Serif"/>
              <a:buChar char="•"/>
            </a:pPr>
            <a:r>
              <a:rPr lang="en-US" sz="1900">
                <a:ea typeface="+mn-lt"/>
                <a:cs typeface="+mn-lt"/>
              </a:rPr>
              <a:t>Roommate/Housemate Conflict</a:t>
            </a:r>
          </a:p>
          <a:p>
            <a:pPr marL="742950" lvl="1" indent="-285750">
              <a:lnSpc>
                <a:spcPct val="110000"/>
              </a:lnSpc>
              <a:buFont typeface="Arial,Sans-Serif"/>
              <a:buChar char="•"/>
            </a:pPr>
            <a:r>
              <a:rPr lang="en-US" sz="1900">
                <a:ea typeface="+mn-lt"/>
                <a:cs typeface="+mn-lt"/>
              </a:rPr>
              <a:t>Death of Someone Close to you</a:t>
            </a:r>
          </a:p>
          <a:p>
            <a:pPr marL="742950" lvl="1" indent="-285750">
              <a:lnSpc>
                <a:spcPct val="110000"/>
              </a:lnSpc>
              <a:buFont typeface="Arial,Sans-Serif"/>
              <a:buChar char="•"/>
            </a:pPr>
            <a:r>
              <a:rPr lang="en-US" sz="1900">
                <a:ea typeface="+mn-lt"/>
                <a:cs typeface="+mn-lt"/>
              </a:rPr>
              <a:t>Serious Illness of someone close to you</a:t>
            </a:r>
          </a:p>
          <a:p>
            <a:pPr marL="742950" lvl="1" indent="-285750">
              <a:lnSpc>
                <a:spcPct val="110000"/>
              </a:lnSpc>
              <a:buFont typeface="Arial,Sans-Serif"/>
              <a:buChar char="•"/>
            </a:pPr>
            <a:r>
              <a:rPr lang="en-US" sz="1900">
                <a:ea typeface="+mn-lt"/>
                <a:cs typeface="+mn-lt"/>
              </a:rPr>
              <a:t>Termination of Personal Relationship</a:t>
            </a:r>
          </a:p>
          <a:p>
            <a:pPr marL="285750" indent="-285750">
              <a:lnSpc>
                <a:spcPct val="110000"/>
              </a:lnSpc>
              <a:buFont typeface="Arial,Sans-Serif"/>
              <a:buChar char="•"/>
            </a:pPr>
            <a:r>
              <a:rPr lang="en-US" sz="1900" b="1">
                <a:ea typeface="+mn-lt"/>
                <a:cs typeface="+mn-lt"/>
              </a:rPr>
              <a:t>Stress</a:t>
            </a:r>
            <a:endParaRPr lang="en-US" sz="1900">
              <a:ea typeface="+mn-lt"/>
              <a:cs typeface="+mn-lt"/>
            </a:endParaRPr>
          </a:p>
          <a:p>
            <a:pPr marL="742950" lvl="1" indent="-285750">
              <a:lnSpc>
                <a:spcPct val="110000"/>
              </a:lnSpc>
              <a:buFont typeface="Arial,Sans-Serif"/>
              <a:buChar char="•"/>
            </a:pPr>
            <a:r>
              <a:rPr lang="en-US" sz="1900">
                <a:ea typeface="+mn-lt"/>
                <a:cs typeface="+mn-lt"/>
              </a:rPr>
              <a:t>71.4% of students reports having stress, with 52.9% indicating it impacts their academics</a:t>
            </a:r>
            <a:endParaRPr lang="en-US" sz="1900"/>
          </a:p>
          <a:p>
            <a:pPr>
              <a:lnSpc>
                <a:spcPct val="110000"/>
              </a:lnSpc>
            </a:pPr>
            <a:endParaRPr lang="en-US" sz="1700"/>
          </a:p>
        </p:txBody>
      </p:sp>
    </p:spTree>
    <p:extLst>
      <p:ext uri="{BB962C8B-B14F-4D97-AF65-F5344CB8AC3E}">
        <p14:creationId xmlns:p14="http://schemas.microsoft.com/office/powerpoint/2010/main" val="1787816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6DAD4AE-F827-324A-B127-A918098C1AC7}"/>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300"/>
              <a:t>Flourishing Model</a:t>
            </a:r>
          </a:p>
        </p:txBody>
      </p:sp>
      <p:cxnSp>
        <p:nvCxnSpPr>
          <p:cNvPr id="23" name="Straight Connector 2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6" name="Rectangle 2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30F3FF52-9734-47B3-BBDB-6E2ED12FC0FE}"/>
              </a:ext>
            </a:extLst>
          </p:cNvPr>
          <p:cNvPicPr>
            <a:picLocks noGrp="1" noChangeAspect="1"/>
          </p:cNvPicPr>
          <p:nvPr>
            <p:ph idx="1"/>
          </p:nvPr>
        </p:nvPicPr>
        <p:blipFill>
          <a:blip r:embed="rId4"/>
          <a:stretch>
            <a:fillRect/>
          </a:stretch>
        </p:blipFill>
        <p:spPr>
          <a:xfrm>
            <a:off x="4909215" y="972571"/>
            <a:ext cx="5888142" cy="4412512"/>
          </a:xfrm>
          <a:prstGeom prst="rect">
            <a:avLst/>
          </a:prstGeom>
        </p:spPr>
      </p:pic>
      <p:pic>
        <p:nvPicPr>
          <p:cNvPr id="31" name="Picture 3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3B37040-EA5F-4B35-9FF3-2EEBEA400847}"/>
              </a:ext>
            </a:extLst>
          </p:cNvPr>
          <p:cNvSpPr txBox="1"/>
          <p:nvPr/>
        </p:nvSpPr>
        <p:spPr>
          <a:xfrm>
            <a:off x="296173" y="6320286"/>
            <a:ext cx="118296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Source: Keyes, C. (2007). Promoting and Protecting Mental Health and Flourishing. </a:t>
            </a:r>
            <a:r>
              <a:rPr lang="en-US" i="1">
                <a:ea typeface="+mn-lt"/>
                <a:cs typeface="+mn-lt"/>
              </a:rPr>
              <a:t>American Psychologist, 62</a:t>
            </a:r>
            <a:r>
              <a:rPr lang="en-US">
                <a:ea typeface="+mn-lt"/>
                <a:cs typeface="+mn-lt"/>
              </a:rPr>
              <a:t> (</a:t>
            </a:r>
            <a:r>
              <a:rPr lang="en-US" i="1">
                <a:ea typeface="+mn-lt"/>
                <a:cs typeface="+mn-lt"/>
              </a:rPr>
              <a:t>2</a:t>
            </a:r>
            <a:r>
              <a:rPr lang="en-US">
                <a:ea typeface="+mn-lt"/>
                <a:cs typeface="+mn-lt"/>
              </a:rPr>
              <a:t>), 95-108.</a:t>
            </a:r>
            <a:endParaRPr lang="en-US"/>
          </a:p>
        </p:txBody>
      </p:sp>
    </p:spTree>
    <p:extLst>
      <p:ext uri="{BB962C8B-B14F-4D97-AF65-F5344CB8AC3E}">
        <p14:creationId xmlns:p14="http://schemas.microsoft.com/office/powerpoint/2010/main" val="784811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5E38-9594-2B4D-8CA2-3420475F6BF6}"/>
              </a:ext>
            </a:extLst>
          </p:cNvPr>
          <p:cNvSpPr>
            <a:spLocks noGrp="1"/>
          </p:cNvSpPr>
          <p:nvPr>
            <p:ph type="title"/>
          </p:nvPr>
        </p:nvSpPr>
        <p:spPr>
          <a:xfrm>
            <a:off x="1451579" y="804520"/>
            <a:ext cx="9603275" cy="773558"/>
          </a:xfrm>
        </p:spPr>
        <p:txBody>
          <a:bodyPr/>
          <a:lstStyle/>
          <a:p>
            <a:r>
              <a:rPr lang="en-US" cap="none"/>
              <a:t>Current State of Wellbeing services at St. Cloud State</a:t>
            </a:r>
          </a:p>
        </p:txBody>
      </p:sp>
      <p:sp>
        <p:nvSpPr>
          <p:cNvPr id="3" name="Content Placeholder 2">
            <a:extLst>
              <a:ext uri="{FF2B5EF4-FFF2-40B4-BE49-F238E27FC236}">
                <a16:creationId xmlns:a16="http://schemas.microsoft.com/office/drawing/2014/main" id="{39F4924C-1468-0E4F-B4F4-E6B6E9BBACA5}"/>
              </a:ext>
            </a:extLst>
          </p:cNvPr>
          <p:cNvSpPr>
            <a:spLocks noGrp="1"/>
          </p:cNvSpPr>
          <p:nvPr>
            <p:ph idx="1"/>
          </p:nvPr>
        </p:nvSpPr>
        <p:spPr>
          <a:xfrm>
            <a:off x="473919" y="2087619"/>
            <a:ext cx="5620747" cy="3450613"/>
          </a:xfrm>
        </p:spPr>
        <p:txBody>
          <a:bodyPr>
            <a:normAutofit/>
          </a:bodyPr>
          <a:lstStyle/>
          <a:p>
            <a:r>
              <a:rPr lang="en-US"/>
              <a:t>CAPS: individual &amp; dyad counseling, psychotherapy groups, crisis appointments (in-person), case management, faculty consultation</a:t>
            </a:r>
          </a:p>
          <a:p>
            <a:r>
              <a:rPr lang="en-US"/>
              <a:t>Medical Clinic: Mental health triage, medication management (general practice MD/NP &amp; telepsychiatry), diagnostic evals</a:t>
            </a:r>
          </a:p>
          <a:p>
            <a:r>
              <a:rPr lang="en-US"/>
              <a:t>Wellness Coaching</a:t>
            </a:r>
          </a:p>
          <a:p>
            <a:r>
              <a:rPr lang="en-US">
                <a:ea typeface="+mn-lt"/>
                <a:cs typeface="+mn-lt"/>
              </a:rPr>
              <a:t>SHHS Training School: individual</a:t>
            </a:r>
            <a:r>
              <a:rPr lang="en-US"/>
              <a:t> counseling</a:t>
            </a:r>
          </a:p>
        </p:txBody>
      </p:sp>
      <p:sp>
        <p:nvSpPr>
          <p:cNvPr id="4" name="TextBox 3">
            <a:extLst>
              <a:ext uri="{FF2B5EF4-FFF2-40B4-BE49-F238E27FC236}">
                <a16:creationId xmlns:a16="http://schemas.microsoft.com/office/drawing/2014/main" id="{509F8879-8A00-4353-851F-E4328253B291}"/>
              </a:ext>
            </a:extLst>
          </p:cNvPr>
          <p:cNvSpPr txBox="1"/>
          <p:nvPr/>
        </p:nvSpPr>
        <p:spPr>
          <a:xfrm>
            <a:off x="6392174" y="2093343"/>
            <a:ext cx="5431765" cy="35467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spcBef>
                <a:spcPts val="1000"/>
              </a:spcBef>
              <a:buFont typeface="Arial"/>
              <a:buChar char="•"/>
            </a:pPr>
            <a:r>
              <a:rPr lang="en-US" sz="1900"/>
              <a:t>Recovery</a:t>
            </a:r>
            <a:r>
              <a:rPr lang="en-US" sz="1900">
                <a:ea typeface="+mn-lt"/>
                <a:cs typeface="+mn-lt"/>
              </a:rPr>
              <a:t> Resource Center &amp; </a:t>
            </a:r>
            <a:r>
              <a:rPr lang="en-US" sz="1900" err="1">
                <a:ea typeface="+mn-lt"/>
                <a:cs typeface="+mn-lt"/>
              </a:rPr>
              <a:t>UChoose</a:t>
            </a:r>
            <a:endParaRPr lang="en-US" err="1"/>
          </a:p>
          <a:p>
            <a:pPr marL="742950" lvl="1" indent="-285750">
              <a:lnSpc>
                <a:spcPct val="120000"/>
              </a:lnSpc>
              <a:spcBef>
                <a:spcPts val="1000"/>
              </a:spcBef>
              <a:buFont typeface="Arial"/>
              <a:buChar char="•"/>
            </a:pPr>
            <a:r>
              <a:rPr lang="en-US" sz="1400">
                <a:ea typeface="+mn-lt"/>
                <a:cs typeface="+mn-lt"/>
              </a:rPr>
              <a:t>reductions in risky drinking &amp; recovery is suicide prevention!</a:t>
            </a:r>
            <a:endParaRPr lang="en-US" sz="1400"/>
          </a:p>
          <a:p>
            <a:pPr marL="285750" indent="-285750">
              <a:lnSpc>
                <a:spcPct val="120000"/>
              </a:lnSpc>
              <a:spcBef>
                <a:spcPts val="1000"/>
              </a:spcBef>
              <a:buFont typeface="Arial"/>
              <a:buChar char="•"/>
            </a:pPr>
            <a:r>
              <a:rPr lang="en-US" sz="1900">
                <a:ea typeface="+mn-lt"/>
                <a:cs typeface="+mn-lt"/>
              </a:rPr>
              <a:t>Student Accessibility Resources- Accommodations for students with disabilities</a:t>
            </a:r>
          </a:p>
          <a:p>
            <a:pPr marL="285750" indent="-285750">
              <a:lnSpc>
                <a:spcPct val="120000"/>
              </a:lnSpc>
              <a:spcBef>
                <a:spcPts val="1000"/>
              </a:spcBef>
              <a:buFont typeface="Arial"/>
              <a:buChar char="•"/>
            </a:pPr>
            <a:r>
              <a:rPr lang="en-US" sz="1900">
                <a:ea typeface="+mn-lt"/>
                <a:cs typeface="+mn-lt"/>
              </a:rPr>
              <a:t>Active Minds SCSU</a:t>
            </a:r>
          </a:p>
          <a:p>
            <a:pPr marL="285750" indent="-285750">
              <a:lnSpc>
                <a:spcPct val="120000"/>
              </a:lnSpc>
              <a:spcBef>
                <a:spcPts val="1000"/>
              </a:spcBef>
              <a:buFont typeface="Arial"/>
              <a:buChar char="•"/>
            </a:pPr>
            <a:r>
              <a:rPr lang="en-US" sz="1900">
                <a:ea typeface="+mn-lt"/>
                <a:cs typeface="+mn-lt"/>
              </a:rPr>
              <a:t>Hey, You Okay? </a:t>
            </a:r>
          </a:p>
          <a:p>
            <a:pPr marL="285750" indent="-285750">
              <a:lnSpc>
                <a:spcPct val="120000"/>
              </a:lnSpc>
              <a:spcBef>
                <a:spcPts val="1000"/>
              </a:spcBef>
              <a:buFont typeface="Arial"/>
              <a:buChar char="•"/>
            </a:pPr>
            <a:r>
              <a:rPr lang="en-US" sz="1900">
                <a:ea typeface="+mn-lt"/>
                <a:cs typeface="+mn-lt"/>
              </a:rPr>
              <a:t>Safe Space and Bystander Trainings </a:t>
            </a:r>
          </a:p>
          <a:p>
            <a:pPr marL="285750" indent="-285750" algn="l">
              <a:lnSpc>
                <a:spcPct val="120000"/>
              </a:lnSpc>
              <a:spcBef>
                <a:spcPts val="1000"/>
              </a:spcBef>
              <a:buFont typeface="Arial"/>
              <a:buChar char="•"/>
            </a:pPr>
            <a:r>
              <a:rPr lang="en-US" sz="1900">
                <a:ea typeface="+mn-lt"/>
                <a:cs typeface="+mn-lt"/>
              </a:rPr>
              <a:t>QPR</a:t>
            </a:r>
            <a:endParaRPr lang="en-US" sz="1900"/>
          </a:p>
        </p:txBody>
      </p:sp>
    </p:spTree>
    <p:extLst>
      <p:ext uri="{BB962C8B-B14F-4D97-AF65-F5344CB8AC3E}">
        <p14:creationId xmlns:p14="http://schemas.microsoft.com/office/powerpoint/2010/main" val="396957278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DBD3FE51C93B4280B265C39196022A" ma:contentTypeVersion="7" ma:contentTypeDescription="Create a new document." ma:contentTypeScope="" ma:versionID="5971abda4a03dfc509a191a4112b9d9f">
  <xsd:schema xmlns:xsd="http://www.w3.org/2001/XMLSchema" xmlns:xs="http://www.w3.org/2001/XMLSchema" xmlns:p="http://schemas.microsoft.com/office/2006/metadata/properties" xmlns:ns2="35623f85-8858-41df-9371-64d6a71adf6e" xmlns:ns3="3e9d2d4c-ebf8-4e91-81af-86a104b1341e" targetNamespace="http://schemas.microsoft.com/office/2006/metadata/properties" ma:root="true" ma:fieldsID="29a79e96ab08148d904f1e2d69ac89d7" ns2:_="" ns3:_="">
    <xsd:import namespace="35623f85-8858-41df-9371-64d6a71adf6e"/>
    <xsd:import namespace="3e9d2d4c-ebf8-4e91-81af-86a104b134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623f85-8858-41df-9371-64d6a71adf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9d2d4c-ebf8-4e91-81af-86a104b1341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CF685F-A4D9-4E2B-99F4-E46C1B2524FA}">
  <ds:schemaRefs>
    <ds:schemaRef ds:uri="35623f85-8858-41df-9371-64d6a71adf6e"/>
    <ds:schemaRef ds:uri="3e9d2d4c-ebf8-4e91-81af-86a104b134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A999589-5898-4D83-9BC7-41EBD0B722D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813161D-A599-4B74-B005-1345BEE2C2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Application>Microsoft Office PowerPoint</Application>
  <PresentationFormat>Widescreen</PresentationFormat>
  <Slides>25</Slides>
  <Notes>4</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Gallery</vt:lpstr>
      <vt:lpstr>10 Ways To Promote  Wellbeing In Your Class:   Curriculum infusion ideas that address mental health</vt:lpstr>
      <vt:lpstr>PowerPoint Presentation</vt:lpstr>
      <vt:lpstr>Let's Prioritize Health- right now!</vt:lpstr>
      <vt:lpstr>This session is being recorded</vt:lpstr>
      <vt:lpstr>Agenda</vt:lpstr>
      <vt:lpstr>Why</vt:lpstr>
      <vt:lpstr>SCSU Health Statistics  *2020 College Student  Health Survey  </vt:lpstr>
      <vt:lpstr>Flourishing Model</vt:lpstr>
      <vt:lpstr>Current State of Wellbeing services at St. Cloud State</vt:lpstr>
      <vt:lpstr>Disclaimer</vt:lpstr>
      <vt:lpstr>Take Two</vt:lpstr>
      <vt:lpstr>Let’s Practice an Affirmation Exercise </vt:lpstr>
      <vt:lpstr>Syllabus Statement</vt:lpstr>
      <vt:lpstr>Changing "Assignment Due" Times</vt:lpstr>
      <vt:lpstr>SCSU Data on Student Sleep</vt:lpstr>
      <vt:lpstr>Add a presentation on Health and Wellbeing</vt:lpstr>
      <vt:lpstr>Share concerns</vt:lpstr>
      <vt:lpstr>ASSIGNMENTS THAT PROMOTE WELLNESS</vt:lpstr>
      <vt:lpstr>Assignments that promote wellness</vt:lpstr>
      <vt:lpstr>Adopt a universal design approach</vt:lpstr>
      <vt:lpstr>Normalize meetings with faculty</vt:lpstr>
      <vt:lpstr>Model Wellbeing Practices</vt:lpstr>
      <vt:lpstr>Discussion: WHAT OTHER WAYS COULD WELLBEING BE INCORPORATED INTO A CURRICULUM?  </vt:lpstr>
      <vt:lpstr>Thank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Ways To Promote  Well-being In Your Class:  </dc:title>
  <dc:creator>Karger-Gatzow, Erica H</dc:creator>
  <cp:revision>1</cp:revision>
  <dcterms:created xsi:type="dcterms:W3CDTF">2020-12-22T18:06:37Z</dcterms:created>
  <dcterms:modified xsi:type="dcterms:W3CDTF">2021-01-08T17:16:47Z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0x010100B8DBD3FE51C93B4280B265C39196022A</vt:lpwstr>
  </property>
</Properties>
</file>