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67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9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1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1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88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94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1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7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A1E2578-9EF4-4939-9880-B7DEAF4FFED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9DF94DE-12FF-44A3-AFB4-39669012488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59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cloudstate.edu/registrar/teaching-licensure/default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cloudstate.edu/registrar/teaching-licensure/defaul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STUDENT TEACHING </a:t>
            </a:r>
            <a:br>
              <a:rPr lang="en-US" dirty="0"/>
            </a:br>
            <a:r>
              <a:rPr lang="en-US" dirty="0"/>
              <a:t>ORIENTATION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sz="7300" b="1" dirty="0"/>
              <a:t>TEACHER LICNESURE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9231"/>
            <a:ext cx="9144000" cy="143021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							</a:t>
            </a:r>
          </a:p>
          <a:p>
            <a:r>
              <a:rPr lang="en-US" sz="2600" b="1" dirty="0" smtClean="0"/>
              <a:t>Sampada Lehman</a:t>
            </a:r>
          </a:p>
          <a:p>
            <a:r>
              <a:rPr lang="en-US" dirty="0" smtClean="0"/>
              <a:t>Assistant </a:t>
            </a:r>
            <a:r>
              <a:rPr lang="en-US" dirty="0"/>
              <a:t>Registrar</a:t>
            </a:r>
            <a:br>
              <a:rPr lang="en-US" dirty="0"/>
            </a:br>
            <a:r>
              <a:rPr lang="en-US" dirty="0"/>
              <a:t>Teacher Licensure Certifying Officer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Applied for graduation?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Must have degree and completed state approved program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Visit Office of Records and Registration site for graduation application.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Graduation date / Commencement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dirty="0"/>
              <a:t>December 15, 2017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Grades are submitted after Commencement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dirty="0"/>
              <a:t>December </a:t>
            </a:r>
            <a:r>
              <a:rPr lang="en-US" dirty="0" smtClean="0"/>
              <a:t>20, </a:t>
            </a:r>
            <a:r>
              <a:rPr lang="en-US" dirty="0"/>
              <a:t>2017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Degrees are </a:t>
            </a:r>
            <a:r>
              <a:rPr lang="en-US" dirty="0" smtClean="0"/>
              <a:t>posted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22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Licensure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Need degree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Completed state approved program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Completed MTLEs – please remember to name SCSU as a score recipient. EVERY time you register.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err="1" smtClean="0"/>
              <a:t>edTPA</a:t>
            </a:r>
            <a:r>
              <a:rPr lang="en-US" dirty="0" smtClean="0"/>
              <a:t> completed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to submit your application: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Grades are recorded </a:t>
            </a: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Degree is posted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MTLE scores are official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endParaRPr lang="en-US" dirty="0" smtClean="0"/>
          </a:p>
          <a:p>
            <a:pPr marL="971550" lvl="1" indent="-514350">
              <a:buFont typeface="+mj-lt"/>
              <a:buAutoNum type="alphaU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116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832"/>
            <a:ext cx="10515600" cy="1325563"/>
          </a:xfrm>
        </p:spPr>
        <p:txBody>
          <a:bodyPr/>
          <a:lstStyle/>
          <a:p>
            <a:r>
              <a:rPr lang="en-US" dirty="0" smtClean="0"/>
              <a:t>Teacher Licensure 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Directions are on Office of Records and Registration website: </a:t>
            </a:r>
            <a:r>
              <a:rPr lang="en-US" dirty="0" smtClean="0">
                <a:hlinkClick r:id="rId2"/>
              </a:rPr>
              <a:t>https://www.stcloudstate.edu/registrar/teaching-licensure/default.aspx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Finger Print Card – Complete all information on it. Incomplete cards will take longer time to process.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Planning to get licensed out of state?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 smtClean="0"/>
              <a:t>Strongly recommend obtaining Minnesota Licensure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a folder to keep all information and documents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Call/email/visit me</a:t>
            </a:r>
          </a:p>
        </p:txBody>
      </p:sp>
    </p:spTree>
    <p:extLst>
      <p:ext uri="{BB962C8B-B14F-4D97-AF65-F5344CB8AC3E}">
        <p14:creationId xmlns:p14="http://schemas.microsoft.com/office/powerpoint/2010/main" val="89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Apply for graduation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Check your Degree Audit Report to make sure everything is in order and if not, then please contact your advisor and/or visit 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Plan to take Minnesota Teacher Licensure Examinations (MTLE)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Keep the time line in mind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Submit </a:t>
            </a:r>
            <a:r>
              <a:rPr lang="en-US" dirty="0" err="1" smtClean="0"/>
              <a:t>edTPA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And the most important – Check the SCSU </a:t>
            </a:r>
            <a:r>
              <a:rPr lang="en-US" dirty="0"/>
              <a:t>T</a:t>
            </a:r>
            <a:r>
              <a:rPr lang="en-US" dirty="0" smtClean="0"/>
              <a:t>eacher </a:t>
            </a:r>
            <a:r>
              <a:rPr lang="en-US" dirty="0"/>
              <a:t>L</a:t>
            </a:r>
            <a:r>
              <a:rPr lang="en-US" dirty="0" smtClean="0"/>
              <a:t>icensure website before you start the process: </a:t>
            </a:r>
            <a:r>
              <a:rPr lang="en-US" dirty="0" smtClean="0">
                <a:hlinkClick r:id="rId2"/>
              </a:rPr>
              <a:t>https://www.stcloudstate.edu/registrar/teaching-licensure/default.aspx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 not RUSH! Review it thoroughly! Plan ahead!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24" y="286603"/>
            <a:ext cx="11019756" cy="145075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Finger Print Card </a:t>
            </a:r>
            <a:br>
              <a:rPr lang="en-US" sz="3600" dirty="0" smtClean="0"/>
            </a:br>
            <a:r>
              <a:rPr lang="en-US" sz="3600" dirty="0" smtClean="0"/>
              <a:t>Sample  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108" y="286603"/>
            <a:ext cx="8577583" cy="598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908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3915508"/>
            <a:ext cx="33626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Sampada Lehman</a:t>
            </a:r>
          </a:p>
          <a:p>
            <a:r>
              <a:rPr lang="en-US" dirty="0"/>
              <a:t>Assistant Registrar</a:t>
            </a:r>
            <a:br>
              <a:rPr lang="en-US" dirty="0"/>
            </a:br>
            <a:r>
              <a:rPr lang="en-US" dirty="0" smtClean="0"/>
              <a:t>Office </a:t>
            </a:r>
            <a:r>
              <a:rPr lang="en-US" dirty="0"/>
              <a:t>of Records and Registration</a:t>
            </a:r>
            <a:br>
              <a:rPr lang="en-US" dirty="0"/>
            </a:br>
            <a:r>
              <a:rPr lang="en-US" dirty="0"/>
              <a:t>St. Cloud State University</a:t>
            </a:r>
            <a:br>
              <a:rPr lang="en-US" dirty="0"/>
            </a:br>
            <a:r>
              <a:rPr lang="en-US" dirty="0"/>
              <a:t>sslehman@stcloudstate.edu</a:t>
            </a:r>
          </a:p>
          <a:p>
            <a:r>
              <a:rPr lang="en-US" dirty="0"/>
              <a:t>T 320.308.4037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71323" y="3915508"/>
            <a:ext cx="33626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Kyle Dirkes</a:t>
            </a:r>
            <a:endParaRPr lang="en-US" dirty="0"/>
          </a:p>
          <a:p>
            <a:r>
              <a:rPr lang="en-US" dirty="0"/>
              <a:t>Assistant Registrar</a:t>
            </a:r>
            <a:br>
              <a:rPr lang="en-US" dirty="0"/>
            </a:br>
            <a:r>
              <a:rPr lang="en-US" dirty="0" smtClean="0"/>
              <a:t>Office </a:t>
            </a:r>
            <a:r>
              <a:rPr lang="en-US" dirty="0"/>
              <a:t>of Records and Registration</a:t>
            </a:r>
            <a:br>
              <a:rPr lang="en-US" dirty="0"/>
            </a:br>
            <a:r>
              <a:rPr lang="en-US" dirty="0"/>
              <a:t>St. Cloud State </a:t>
            </a:r>
            <a:r>
              <a:rPr lang="en-US" dirty="0" smtClean="0"/>
              <a:t>University</a:t>
            </a:r>
          </a:p>
          <a:p>
            <a:r>
              <a:rPr lang="en-US" dirty="0"/>
              <a:t>kdirkes@stcloudstate.edu</a:t>
            </a:r>
            <a:br>
              <a:rPr lang="en-US" dirty="0"/>
            </a:br>
            <a:r>
              <a:rPr lang="en-US" dirty="0" smtClean="0"/>
              <a:t>T 320.308.6416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61806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</TotalTime>
  <Words>242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   STUDENT TEACHING  ORIENTATION        TEACHER LICNESURE</vt:lpstr>
      <vt:lpstr>Graduation Information</vt:lpstr>
      <vt:lpstr>Licensure Information</vt:lpstr>
      <vt:lpstr>Teacher Licensure Application Process</vt:lpstr>
      <vt:lpstr>Check List</vt:lpstr>
      <vt:lpstr>Finger Print Card  Sample  </vt:lpstr>
      <vt:lpstr>Question? </vt:lpstr>
    </vt:vector>
  </TitlesOfParts>
  <Company>St. Cloud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Saint Cloud State University</dc:title>
  <dc:creator>Lehman, Sampada S.</dc:creator>
  <cp:lastModifiedBy>Vogt, Molly A.</cp:lastModifiedBy>
  <cp:revision>16</cp:revision>
  <dcterms:created xsi:type="dcterms:W3CDTF">2017-08-21T19:16:04Z</dcterms:created>
  <dcterms:modified xsi:type="dcterms:W3CDTF">2017-10-30T17:05:52Z</dcterms:modified>
</cp:coreProperties>
</file>