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70" y="-9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84994334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34" name="Internationalisation Strategy Presentation_Artboard 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70" name="Internationalisation Strategy Presentation_Artboard 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74" name="Internationalisation Strategy Presentation_Artboard 1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78" name="Internationalisation Strategy Presentation_Artboard 1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82" name="Internationalisation Strategy Presentation_Artboard 1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86" name="Internationalisation Strategy Presentation_Artboard 1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90" name="Internationalisation Strategy Presentation_Artboard 1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38" name="Internationalisation Strategy Presentation_Artboard 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42" name="Internationalisation Strategy Presentation_Artboard 2-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46" name="Internationalisation Strategy Presentation_Artboard 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50" name="Internationalisation Strategy Presentation_Artboard 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54" name="Internationalisation Strategy Presentation_Artboard 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58" name="Internationalisation Strategy Presentation_Artboard 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62" name="Internationalisation Strategy Presentation_Artboard 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66" name="Internationalisation Strategy Presentation_Artboard 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712272DF9A5F4A94B9FCB3C37B5FBB" ma:contentTypeVersion="0" ma:contentTypeDescription="Create a new document." ma:contentTypeScope="" ma:versionID="f8e298967c9d593c2b1bd3645890c15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51c1982c7c6236ab7dd64e04d8cc26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0074BE-84B4-48E2-BF87-495438491BA6}"/>
</file>

<file path=customXml/itemProps2.xml><?xml version="1.0" encoding="utf-8"?>
<ds:datastoreItem xmlns:ds="http://schemas.openxmlformats.org/officeDocument/2006/customXml" ds:itemID="{BA848EAE-F5B4-4836-916E-8C4FC72F90C7}"/>
</file>

<file path=customXml/itemProps3.xml><?xml version="1.0" encoding="utf-8"?>
<ds:datastoreItem xmlns:ds="http://schemas.openxmlformats.org/officeDocument/2006/customXml" ds:itemID="{BA21C055-E3FC-4AD1-93FF-223475C4CDB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Jooste, Nico (Dr) (Summerstrand Campus South)</dc:creator>
  <cp:lastModifiedBy>Jooste, Nico (Dr) (Summerstrand Campus South)</cp:lastModifiedBy>
  <cp:revision>1</cp:revision>
  <dcterms:modified xsi:type="dcterms:W3CDTF">2014-11-06T19:36:32Z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0x01010073712272DF9A5F4A94B9FCB3C37B5FBB</vt:lpwstr>
  </property>
</Properties>
</file>