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FA1B-9C0A-4A1F-B9D5-3CC36A76BCA9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5E5120-C5D0-468D-8B9D-0AF58A8CB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FA1B-9C0A-4A1F-B9D5-3CC36A76BCA9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5E5120-C5D0-468D-8B9D-0AF58A8CB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FA1B-9C0A-4A1F-B9D5-3CC36A76BCA9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5E5120-C5D0-468D-8B9D-0AF58A8CB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FA1B-9C0A-4A1F-B9D5-3CC36A76BCA9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5E5120-C5D0-468D-8B9D-0AF58A8CB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FA1B-9C0A-4A1F-B9D5-3CC36A76BCA9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5E5120-C5D0-468D-8B9D-0AF58A8CB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FA1B-9C0A-4A1F-B9D5-3CC36A76BCA9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5E5120-C5D0-468D-8B9D-0AF58A8CB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FA1B-9C0A-4A1F-B9D5-3CC36A76BCA9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5E5120-C5D0-468D-8B9D-0AF58A8CB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FA1B-9C0A-4A1F-B9D5-3CC36A76BCA9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5E5120-C5D0-468D-8B9D-0AF58A8CB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FA1B-9C0A-4A1F-B9D5-3CC36A76BCA9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5E5120-C5D0-468D-8B9D-0AF58A8CB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FA1B-9C0A-4A1F-B9D5-3CC36A76BCA9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5E5120-C5D0-468D-8B9D-0AF58A8CB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FA1B-9C0A-4A1F-B9D5-3CC36A76BCA9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5E5120-C5D0-468D-8B9D-0AF58A8CBA8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76BFA1B-9C0A-4A1F-B9D5-3CC36A76BCA9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65E5120-C5D0-468D-8B9D-0AF58A8CBA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s.state.mn.us/media/flash/Training%20modules%20on%20guidelines%20for%20mandated%20reporting/public9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Child Abuse and Neglect Reporting Procedures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Lindgren Child Care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414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Please follow the below link to an interactive training from the Minnesota </a:t>
            </a:r>
            <a:r>
              <a:rPr lang="en-US" dirty="0" smtClean="0"/>
              <a:t>Department of </a:t>
            </a:r>
            <a:r>
              <a:rPr lang="en-US" dirty="0"/>
              <a:t>Human </a:t>
            </a:r>
            <a:r>
              <a:rPr lang="en-US" dirty="0" smtClean="0"/>
              <a:t>Services. This is an important topic that will be covered during this pre-service training along with Fall Orientation.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http://www.dhs.state.mn.us/media/flash/Training%20modules%20on%20guidelines%20for%20mandated%20reporting/public9.htm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0060" y="48768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2400" dirty="0" smtClean="0"/>
              <a:t>Child Abuse and Neglect Reporting Procedures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7699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183880" cy="51084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300" b="1" dirty="0" smtClean="0"/>
              <a:t>Remember, </a:t>
            </a:r>
            <a:r>
              <a:rPr lang="en-US" sz="3300" dirty="0" smtClean="0"/>
              <a:t>as </a:t>
            </a:r>
            <a:r>
              <a:rPr lang="en-US" sz="3300" dirty="0"/>
              <a:t>a professional who works with children and families, you are required by Minnesota state law to report suspected child abuse and/or neglect to the proper agencies.</a:t>
            </a:r>
            <a:r>
              <a:rPr lang="en-US" sz="3300" b="1" dirty="0"/>
              <a:t>  </a:t>
            </a:r>
            <a:r>
              <a:rPr lang="en-US" sz="3300" dirty="0"/>
              <a:t>ALL STAFF ARE MANDATED REPORTERS.  THIS MEANS WORK-STUDY AIDES, ASSISTANT TEACHERS, </a:t>
            </a:r>
            <a:r>
              <a:rPr lang="en-US" sz="3300" dirty="0" smtClean="0"/>
              <a:t>TEACHERS, </a:t>
            </a:r>
            <a:r>
              <a:rPr lang="en-US" sz="3300" dirty="0" smtClean="0"/>
              <a:t>AND </a:t>
            </a:r>
            <a:r>
              <a:rPr lang="en-US" sz="3300" dirty="0"/>
              <a:t>DIRECTOR.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2920" y="498348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2400" dirty="0" smtClean="0"/>
              <a:t>Child Abuse and Neglect Reporting Procedures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627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/>
              <a:t>Child Abuse and Neglect Reporting Procedures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There are two important levels of child abuse and neglect reporting that must be understood when working at Lindgren Child Care Center:</a:t>
            </a:r>
          </a:p>
          <a:p>
            <a:pPr lvl="0">
              <a:buNone/>
            </a:pPr>
            <a:endParaRPr lang="en-US" i="1" dirty="0"/>
          </a:p>
          <a:p>
            <a:pPr lvl="0">
              <a:buNone/>
            </a:pPr>
            <a:r>
              <a:rPr lang="en-US" i="1" dirty="0"/>
              <a:t>Reporting suspected abuse/neglect of a child by someone outside of the child care center.</a:t>
            </a:r>
            <a:endParaRPr lang="en-US" dirty="0"/>
          </a:p>
          <a:p>
            <a:r>
              <a:rPr lang="en-US" b="1" dirty="0"/>
              <a:t>Such incidents of suspected abuse/neglect must be reported to Child Protection Services (St. Cloud phone #320-656-6000 and ask for Child protection), the local police (#320-255-1200), or the county sheriff.</a:t>
            </a:r>
          </a:p>
          <a:p>
            <a:pPr>
              <a:buNone/>
            </a:pPr>
            <a:endParaRPr lang="en-US" b="1" dirty="0"/>
          </a:p>
          <a:p>
            <a:pPr lvl="0">
              <a:buNone/>
            </a:pPr>
            <a:r>
              <a:rPr lang="en-US" i="1" dirty="0"/>
              <a:t>Reporting of abuse/neglect by events that occur within the center itself.</a:t>
            </a:r>
            <a:endParaRPr lang="en-US" dirty="0"/>
          </a:p>
          <a:p>
            <a:r>
              <a:rPr lang="en-US" b="1" dirty="0"/>
              <a:t>Such incidents must be reported to the Department of Human Services, Division of Licensing.  Call #</a:t>
            </a:r>
            <a:r>
              <a:rPr lang="en-US" b="1" dirty="0" smtClean="0"/>
              <a:t>651-431-4725 </a:t>
            </a:r>
            <a:r>
              <a:rPr lang="en-US" b="1" dirty="0"/>
              <a:t>to make the appropriate report.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57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</TotalTime>
  <Words>228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Verdana</vt:lpstr>
      <vt:lpstr>Wingdings 2</vt:lpstr>
      <vt:lpstr>Aspect</vt:lpstr>
      <vt:lpstr>Child Abuse and Neglect Reporting Procedures</vt:lpstr>
      <vt:lpstr>PowerPoint Presentation</vt:lpstr>
      <vt:lpstr>  </vt:lpstr>
      <vt:lpstr>Child Abuse and Neglect Reporting Procedures </vt:lpstr>
    </vt:vector>
  </TitlesOfParts>
  <Company>St. Cloud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Abuse and Neglect Reporting Procedures</dc:title>
  <dc:creator>Mergen, Dennis J.</dc:creator>
  <cp:lastModifiedBy>Mergen, Dennis J.</cp:lastModifiedBy>
  <cp:revision>7</cp:revision>
  <dcterms:created xsi:type="dcterms:W3CDTF">2012-07-10T18:52:16Z</dcterms:created>
  <dcterms:modified xsi:type="dcterms:W3CDTF">2016-06-28T14:34:39Z</dcterms:modified>
</cp:coreProperties>
</file>