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7" r:id="rId1"/>
  </p:sldMasterIdLst>
  <p:notesMasterIdLst>
    <p:notesMasterId r:id="rId14"/>
  </p:notesMasterIdLst>
  <p:sldIdLst>
    <p:sldId id="257" r:id="rId2"/>
    <p:sldId id="258" r:id="rId3"/>
    <p:sldId id="273" r:id="rId4"/>
    <p:sldId id="259" r:id="rId5"/>
    <p:sldId id="260" r:id="rId6"/>
    <p:sldId id="261" r:id="rId7"/>
    <p:sldId id="263" r:id="rId8"/>
    <p:sldId id="265" r:id="rId9"/>
    <p:sldId id="264" r:id="rId10"/>
    <p:sldId id="277" r:id="rId11"/>
    <p:sldId id="276" r:id="rId12"/>
    <p:sldId id="266" r:id="rId13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31245"/>
    <a:srgbClr val="778692"/>
    <a:srgbClr val="5AB7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2" autoAdjust="0"/>
    <p:restoredTop sz="95776" autoAdjust="0"/>
  </p:normalViewPr>
  <p:slideViewPr>
    <p:cSldViewPr snapToGrid="0">
      <p:cViewPr varScale="1">
        <p:scale>
          <a:sx n="65" d="100"/>
          <a:sy n="65" d="100"/>
        </p:scale>
        <p:origin x="1152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2F8307AD-2F21-47ED-AB85-49F6B11E3440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27163" y="1154113"/>
            <a:ext cx="415607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44861"/>
            <a:ext cx="5608320" cy="3636705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C7715014-A171-4E09-9E74-244E6122F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092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8650" y="3822344"/>
            <a:ext cx="7886700" cy="1506013"/>
          </a:xfrm>
        </p:spPr>
        <p:txBody>
          <a:bodyPr anchor="b">
            <a:normAutofit/>
          </a:bodyPr>
          <a:lstStyle>
            <a:lvl1pPr algn="ctr">
              <a:defRPr sz="4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8650" y="5463824"/>
            <a:ext cx="7886700" cy="767644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F6EEA-E920-4DDF-AAC0-5A6EAB75A32B}" type="datetime1">
              <a:rPr lang="en-US" smtClean="0"/>
              <a:t>3/4/2021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1325" y="241392"/>
            <a:ext cx="840668" cy="84066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9149" y="241392"/>
            <a:ext cx="840668" cy="84066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4885" y="241392"/>
            <a:ext cx="840668" cy="840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9041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3A9B0-0556-4A48-8E6A-06BC9A6CF3EF}" type="datetime1">
              <a:rPr lang="en-US" smtClean="0"/>
              <a:t>3/4/2021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903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614BF-65A0-46DD-81DC-44BC8D173A8B}" type="datetime1">
              <a:rPr lang="en-US" smtClean="0"/>
              <a:t>3/4/2021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2319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9EA10-EC2C-412F-B31B-BAD51B0A763C}" type="datetime1">
              <a:rPr lang="en-US" smtClean="0"/>
              <a:t>3/4/2021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6299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E0CAB-F61D-49F8-A579-F90FFC8EF2A7}" type="datetime1">
              <a:rPr lang="en-US" smtClean="0"/>
              <a:t>3/4/2021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264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3A94-75C2-4CE8-AAB2-9CB3AFBC8F49}" type="datetime1">
              <a:rPr lang="en-US" smtClean="0"/>
              <a:t>3/4/2021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8996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2A651-15D8-4F8E-8246-BF23563D6603}" type="datetime1">
              <a:rPr lang="en-US" smtClean="0"/>
              <a:t>3/4/2021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0184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D9E9C-81B0-48B2-977F-FFA173967150}" type="datetime1">
              <a:rPr lang="en-US" smtClean="0"/>
              <a:t>3/4/2021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4855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4D39D-2E87-4B9B-A42E-7AD186EF2F78}" type="datetime1">
              <a:rPr lang="en-US" smtClean="0"/>
              <a:t>3/4/2021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11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245322"/>
            <a:ext cx="7886700" cy="81439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222977"/>
            <a:ext cx="7886700" cy="395398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BE4A2-E681-4679-962F-338B34EC303B}" type="datetime1">
              <a:rPr lang="en-US" smtClean="0"/>
              <a:t>3/4/2021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1325" y="241392"/>
            <a:ext cx="840668" cy="84066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9149" y="241392"/>
            <a:ext cx="840668" cy="84066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4885" y="241392"/>
            <a:ext cx="840668" cy="840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2083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BE4A2-E681-4679-962F-338B34EC303B}" type="datetime1">
              <a:rPr lang="en-US" smtClean="0"/>
              <a:t>3/4/2021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1325" y="151080"/>
            <a:ext cx="840668" cy="84066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9149" y="151080"/>
            <a:ext cx="840668" cy="84066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4885" y="151080"/>
            <a:ext cx="840668" cy="84066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3776" y="949277"/>
            <a:ext cx="774351" cy="15602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6179" y="949277"/>
            <a:ext cx="774351" cy="156026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7334" y="949277"/>
            <a:ext cx="774351" cy="156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7947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BE4A2-E681-4679-962F-338B34EC303B}" type="datetime1">
              <a:rPr lang="en-US" smtClean="0"/>
              <a:t>3/4/2021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8" name="Rectangle 17"/>
          <p:cNvSpPr/>
          <p:nvPr userDrawn="1"/>
        </p:nvSpPr>
        <p:spPr>
          <a:xfrm>
            <a:off x="4352925" y="185740"/>
            <a:ext cx="4260497" cy="95567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5773" y="458885"/>
            <a:ext cx="4114800" cy="437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65791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BE4A2-E681-4679-962F-338B34EC303B}" type="datetime1">
              <a:rPr lang="en-US" smtClean="0"/>
              <a:t>3/4/2021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8" name="Rectangle 17"/>
          <p:cNvSpPr/>
          <p:nvPr userDrawn="1"/>
        </p:nvSpPr>
        <p:spPr>
          <a:xfrm>
            <a:off x="5723822" y="185740"/>
            <a:ext cx="2889600" cy="955674"/>
          </a:xfrm>
          <a:prstGeom prst="rect">
            <a:avLst/>
          </a:prstGeom>
          <a:solidFill>
            <a:srgbClr val="5AB7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1325" y="244917"/>
            <a:ext cx="840668" cy="84066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6839" y="485422"/>
            <a:ext cx="1904894" cy="383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99794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BE4A2-E681-4679-962F-338B34EC303B}" type="datetime1">
              <a:rPr lang="en-US" smtClean="0"/>
              <a:t>3/4/2021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5718446" y="185740"/>
            <a:ext cx="2894976" cy="955674"/>
          </a:xfrm>
          <a:prstGeom prst="rect">
            <a:avLst/>
          </a:prstGeom>
          <a:solidFill>
            <a:srgbClr val="7786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4891" y="241392"/>
            <a:ext cx="840668" cy="84066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6839" y="485422"/>
            <a:ext cx="1904894" cy="383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046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5723821" y="185740"/>
            <a:ext cx="2878311" cy="955674"/>
          </a:xfrm>
          <a:prstGeom prst="rect">
            <a:avLst/>
          </a:prstGeom>
          <a:solidFill>
            <a:srgbClr val="D312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6839" y="485422"/>
            <a:ext cx="1904894" cy="38382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BE4A2-E681-4679-962F-338B34EC303B}" type="datetime1">
              <a:rPr lang="en-US" smtClean="0"/>
              <a:t>3/4/2021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1325" y="241392"/>
            <a:ext cx="840668" cy="840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6292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BE4A2-E681-4679-962F-338B34EC303B}" type="datetime1">
              <a:rPr lang="en-US" smtClean="0"/>
              <a:t>3/4/2021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848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DDF2F-2955-4298-977F-7126F2313297}" type="datetime1">
              <a:rPr lang="en-US" smtClean="0"/>
              <a:t>3/4/2021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4469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560915" y="6362435"/>
            <a:ext cx="2678994" cy="365125"/>
          </a:xfrm>
          <a:prstGeom prst="rect">
            <a:avLst/>
          </a:prstGeom>
          <a:solidFill>
            <a:srgbClr val="5AB7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236382" y="6362435"/>
            <a:ext cx="2678994" cy="365125"/>
          </a:xfrm>
          <a:prstGeom prst="rect">
            <a:avLst/>
          </a:prstGeom>
          <a:solidFill>
            <a:srgbClr val="7786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5911850" y="6362435"/>
            <a:ext cx="2678994" cy="365125"/>
          </a:xfrm>
          <a:prstGeom prst="rect">
            <a:avLst/>
          </a:prstGeom>
          <a:solidFill>
            <a:srgbClr val="D312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185738"/>
            <a:ext cx="9144000" cy="9556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234931"/>
            <a:ext cx="7886700" cy="8143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2223655"/>
            <a:ext cx="7886700" cy="39533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4003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015A1C2-98E2-4675-A861-5821D4D6A33D}" type="datetime1">
              <a:rPr lang="en-US" smtClean="0"/>
              <a:pPr/>
              <a:t>3/4/2021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15050" y="6356351"/>
            <a:ext cx="24003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779" y="339902"/>
            <a:ext cx="3194529" cy="66023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7635170" y="185740"/>
            <a:ext cx="955674" cy="955674"/>
          </a:xfrm>
          <a:prstGeom prst="rect">
            <a:avLst/>
          </a:prstGeom>
          <a:solidFill>
            <a:srgbClr val="D312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679496" y="185740"/>
            <a:ext cx="955674" cy="955674"/>
          </a:xfrm>
          <a:prstGeom prst="rect">
            <a:avLst/>
          </a:prstGeom>
          <a:solidFill>
            <a:srgbClr val="7786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723822" y="185740"/>
            <a:ext cx="955674" cy="955674"/>
          </a:xfrm>
          <a:prstGeom prst="rect">
            <a:avLst/>
          </a:prstGeom>
          <a:solidFill>
            <a:srgbClr val="5AB7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71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9" r:id="rId3"/>
    <p:sldLayoutId id="2147483703" r:id="rId4"/>
    <p:sldLayoutId id="2147483706" r:id="rId5"/>
    <p:sldLayoutId id="2147483704" r:id="rId6"/>
    <p:sldLayoutId id="2147483705" r:id="rId7"/>
    <p:sldLayoutId id="2147483700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  <p:sldLayoutId id="2147483697" r:id="rId16"/>
    <p:sldLayoutId id="2147483698" r:id="rId17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00003" y="1621746"/>
            <a:ext cx="3488528" cy="2340824"/>
          </a:xfrm>
          <a:prstGeom prst="rect">
            <a:avLst/>
          </a:prstGeom>
          <a:solidFill>
            <a:srgbClr val="778692"/>
          </a:solidFill>
          <a:ln>
            <a:solidFill>
              <a:srgbClr val="77869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1221" y="3897086"/>
            <a:ext cx="7886700" cy="1337733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Arial"/>
                <a:cs typeface="Arial"/>
              </a:rPr>
              <a:t>Résumé Writing</a:t>
            </a:r>
            <a:endParaRPr lang="en-US" sz="4000" dirty="0">
              <a:latin typeface="Arial"/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A Résumé is your ticket to a chance at a fulfilling career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</a:t>
            </a:fld>
            <a:endParaRPr lang="en-US" dirty="0"/>
          </a:p>
        </p:txBody>
      </p:sp>
      <p:pic>
        <p:nvPicPr>
          <p:cNvPr id="6" name="Picture 5" descr="download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2225" y="1821352"/>
            <a:ext cx="3492500" cy="23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7225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/>
              <a:t>You try!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3235299"/>
            <a:ext cx="4761334" cy="29416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Example 1: </a:t>
            </a:r>
            <a:r>
              <a:rPr lang="en-US" dirty="0"/>
              <a:t>You are applying for a </a:t>
            </a:r>
            <a:r>
              <a:rPr lang="en-US" u="sng" dirty="0" smtClean="0"/>
              <a:t>middle school teaching position</a:t>
            </a:r>
            <a:r>
              <a:rPr lang="en-US" dirty="0" smtClean="0"/>
              <a:t>. </a:t>
            </a:r>
            <a:r>
              <a:rPr lang="en-US" dirty="0"/>
              <a:t>Your most recent experience has been </a:t>
            </a:r>
            <a:r>
              <a:rPr lang="en-US" dirty="0" smtClean="0"/>
              <a:t>as a </a:t>
            </a:r>
            <a:r>
              <a:rPr lang="en-US" u="sng" dirty="0"/>
              <a:t>swim instructor</a:t>
            </a:r>
            <a:r>
              <a:rPr lang="en-US" dirty="0"/>
              <a:t>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/>
              <a:t>Example 2: </a:t>
            </a:r>
            <a:r>
              <a:rPr lang="en-US" dirty="0" smtClean="0"/>
              <a:t>You are applying for a </a:t>
            </a:r>
            <a:r>
              <a:rPr lang="en-US" u="sng" dirty="0" smtClean="0"/>
              <a:t>nursing position</a:t>
            </a:r>
            <a:r>
              <a:rPr lang="en-US" dirty="0" smtClean="0"/>
              <a:t>. Your most recent experience has been </a:t>
            </a:r>
            <a:r>
              <a:rPr lang="en-US" u="sng" dirty="0" smtClean="0"/>
              <a:t>volunteering in a nursing home</a:t>
            </a:r>
            <a:r>
              <a:rPr lang="en-US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204122" y="4132145"/>
            <a:ext cx="3157403" cy="181584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None/>
            </a:pPr>
            <a:r>
              <a:rPr lang="en-US" sz="1900" dirty="0" smtClean="0">
                <a:solidFill>
                  <a:schemeClr val="accent5">
                    <a:lumMod val="75000"/>
                  </a:schemeClr>
                </a:solidFill>
              </a:rPr>
              <a:t>	</a:t>
            </a:r>
            <a:r>
              <a:rPr lang="en-US" sz="1900" b="1" dirty="0" smtClean="0">
                <a:solidFill>
                  <a:srgbClr val="5AB7B2"/>
                </a:solidFill>
              </a:rPr>
              <a:t>W</a:t>
            </a:r>
            <a:r>
              <a:rPr lang="en-US" sz="1900" dirty="0" smtClean="0">
                <a:solidFill>
                  <a:srgbClr val="5AB7B2"/>
                </a:solidFill>
              </a:rPr>
              <a:t>hat</a:t>
            </a:r>
            <a:r>
              <a:rPr lang="en-US" sz="1900" dirty="0" smtClean="0"/>
              <a:t> did you do?</a:t>
            </a:r>
          </a:p>
          <a:p>
            <a:pPr marL="0" indent="0" algn="r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None/>
            </a:pPr>
            <a:r>
              <a:rPr lang="en-US" sz="1900" dirty="0" smtClean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en-US" sz="1900" b="1" dirty="0" smtClean="0">
                <a:solidFill>
                  <a:srgbClr val="778692"/>
                </a:solidFill>
              </a:rPr>
              <a:t>H</a:t>
            </a:r>
            <a:r>
              <a:rPr lang="en-US" sz="1900" dirty="0" smtClean="0">
                <a:solidFill>
                  <a:srgbClr val="778692"/>
                </a:solidFill>
              </a:rPr>
              <a:t>ow</a:t>
            </a:r>
            <a:r>
              <a:rPr lang="en-US" sz="1900" dirty="0" smtClean="0"/>
              <a:t> did you do it?</a:t>
            </a:r>
          </a:p>
          <a:p>
            <a:pPr marL="0" indent="0" algn="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sz="1900" dirty="0" smtClean="0"/>
              <a:t>	What was the </a:t>
            </a:r>
            <a:r>
              <a:rPr lang="en-US" sz="1900" b="1" dirty="0">
                <a:solidFill>
                  <a:srgbClr val="D31245"/>
                </a:solidFill>
              </a:rPr>
              <a:t>O</a:t>
            </a:r>
            <a:r>
              <a:rPr lang="en-US" sz="1900" dirty="0" smtClean="0">
                <a:solidFill>
                  <a:srgbClr val="D31245"/>
                </a:solidFill>
              </a:rPr>
              <a:t>utcome</a:t>
            </a:r>
            <a:r>
              <a:rPr lang="en-US" sz="1900" dirty="0" smtClean="0"/>
              <a:t>?</a:t>
            </a:r>
          </a:p>
          <a:p>
            <a:pPr marL="0" lvl="1" indent="0">
              <a:lnSpc>
                <a:spcPct val="150000"/>
              </a:lnSpc>
              <a:spcBef>
                <a:spcPts val="750"/>
              </a:spcBef>
              <a:buFont typeface="Arial" panose="020B0604020202020204" pitchFamily="34" charset="0"/>
              <a:buNone/>
            </a:pPr>
            <a:endParaRPr lang="en-US" dirty="0" smtClean="0"/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en-US" dirty="0"/>
          </a:p>
        </p:txBody>
      </p:sp>
      <p:pic>
        <p:nvPicPr>
          <p:cNvPr id="6" name="Picture 5" descr="images-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895" y="1949891"/>
            <a:ext cx="1888096" cy="2000689"/>
          </a:xfrm>
          <a:prstGeom prst="rect">
            <a:avLst/>
          </a:prstGeom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629400" y="2155439"/>
            <a:ext cx="4761334" cy="18446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 dirty="0" smtClean="0"/>
              <a:t>Create a WHO statement for a resume in the below scenarios with your group.</a:t>
            </a:r>
          </a:p>
        </p:txBody>
      </p:sp>
    </p:spTree>
    <p:extLst>
      <p:ext uri="{BB962C8B-B14F-4D97-AF65-F5344CB8AC3E}">
        <p14:creationId xmlns:p14="http://schemas.microsoft.com/office/powerpoint/2010/main" val="302203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7869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-107104" y="-122397"/>
            <a:ext cx="9379246" cy="1422853"/>
          </a:xfrm>
          <a:prstGeom prst="rect">
            <a:avLst/>
          </a:prstGeom>
          <a:solidFill>
            <a:srgbClr val="778692"/>
          </a:solidFill>
          <a:ln>
            <a:solidFill>
              <a:srgbClr val="77869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11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5435147"/>
            <a:ext cx="9379246" cy="1422853"/>
          </a:xfrm>
          <a:prstGeom prst="rect">
            <a:avLst/>
          </a:prstGeom>
          <a:solidFill>
            <a:srgbClr val="778692"/>
          </a:solidFill>
          <a:ln>
            <a:solidFill>
              <a:srgbClr val="77869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 descr="Screen Shot 2020-09-22 at 12.44.2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4598" y="0"/>
            <a:ext cx="674192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70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12</a:t>
            </a:fld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28650" y="1234931"/>
            <a:ext cx="7886700" cy="814393"/>
          </a:xfrm>
        </p:spPr>
        <p:txBody>
          <a:bodyPr/>
          <a:lstStyle/>
          <a:p>
            <a:pPr algn="ctr"/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28650" y="2223655"/>
            <a:ext cx="7886700" cy="395330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2800" b="1" dirty="0" smtClean="0"/>
              <a:t>St. Cloud State University</a:t>
            </a:r>
          </a:p>
          <a:p>
            <a:pPr marL="0" indent="0" algn="ctr">
              <a:buNone/>
            </a:pPr>
            <a:r>
              <a:rPr lang="en-US" sz="2800" b="1" dirty="0" smtClean="0">
                <a:solidFill>
                  <a:srgbClr val="C00000"/>
                </a:solidFill>
              </a:rPr>
              <a:t>Career Center</a:t>
            </a:r>
          </a:p>
          <a:p>
            <a:pPr marL="0" indent="0" algn="ctr">
              <a:buNone/>
            </a:pPr>
            <a:r>
              <a:rPr lang="en-US" sz="2800" dirty="0" smtClean="0"/>
              <a:t>215 Centennial Hall</a:t>
            </a:r>
          </a:p>
          <a:p>
            <a:pPr marL="0" indent="0" algn="ctr">
              <a:buNone/>
            </a:pPr>
            <a:r>
              <a:rPr lang="en-US" sz="2800" dirty="0" err="1" smtClean="0"/>
              <a:t>careercenter@stcloudstate.edu</a:t>
            </a:r>
            <a:endParaRPr lang="en-US" sz="2800" dirty="0" smtClean="0"/>
          </a:p>
          <a:p>
            <a:pPr marL="0" indent="0" algn="ctr">
              <a:buNone/>
            </a:pPr>
            <a:r>
              <a:rPr lang="en-US" sz="2800" dirty="0"/>
              <a:t>(320) 308 – </a:t>
            </a:r>
            <a:r>
              <a:rPr lang="en-US" sz="2800" dirty="0" smtClean="0"/>
              <a:t>2151</a:t>
            </a:r>
          </a:p>
          <a:p>
            <a:pPr marL="0" indent="0" algn="ctr">
              <a:buNone/>
            </a:pPr>
            <a:r>
              <a:rPr lang="en-US" sz="2800" smtClean="0"/>
              <a:t>www.</a:t>
            </a:r>
            <a:r>
              <a:rPr lang="en-US" sz="2800" b="1" smtClean="0"/>
              <a:t>stcloudstate.edu/</a:t>
            </a:r>
            <a:r>
              <a:rPr lang="en-US" sz="2800" b="1" smtClean="0">
                <a:solidFill>
                  <a:srgbClr val="C00000"/>
                </a:solidFill>
              </a:rPr>
              <a:t>careercenter</a:t>
            </a:r>
            <a:endParaRPr lang="en-US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1544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804376" y="2585615"/>
            <a:ext cx="3503830" cy="2310224"/>
          </a:xfrm>
          <a:prstGeom prst="rect">
            <a:avLst/>
          </a:prstGeom>
          <a:solidFill>
            <a:srgbClr val="778692"/>
          </a:solidFill>
          <a:ln>
            <a:solidFill>
              <a:srgbClr val="77869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pc="-50" dirty="0">
                <a:latin typeface="Arial"/>
                <a:cs typeface="Arial"/>
              </a:rPr>
              <a:t>Résumé</a:t>
            </a:r>
            <a:r>
              <a:rPr lang="en-US" dirty="0" smtClean="0">
                <a:latin typeface="Arial"/>
                <a:cs typeface="Arial"/>
              </a:rPr>
              <a:t> purpose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3826" y="2555015"/>
            <a:ext cx="3993447" cy="3621947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Obtain interview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Required for Handshake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Showcase your KSAOs, experience, and accomplishments</a:t>
            </a:r>
          </a:p>
          <a:p>
            <a:pPr lvl="1"/>
            <a:r>
              <a:rPr lang="en-US" sz="1500" dirty="0" smtClean="0"/>
              <a:t>KSAOs: knowledge, skills, abilities, and other characteristics</a:t>
            </a:r>
          </a:p>
          <a:p>
            <a:pPr marL="342900" lvl="1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</a:t>
            </a:fld>
            <a:endParaRPr lang="en-US" dirty="0"/>
          </a:p>
        </p:txBody>
      </p:sp>
      <p:pic>
        <p:nvPicPr>
          <p:cNvPr id="5" name="Picture 4" descr="download-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5397" y="2769921"/>
            <a:ext cx="3492500" cy="23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085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096" y="1317589"/>
            <a:ext cx="8122254" cy="4644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145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get started?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4869" y="2222977"/>
            <a:ext cx="3940480" cy="3953986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 smtClean="0"/>
              <a:t>Microsoft Word document (.doc)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 smtClean="0"/>
              <a:t>One </a:t>
            </a:r>
            <a:r>
              <a:rPr lang="en-US" dirty="0" smtClean="0"/>
              <a:t>page long</a:t>
            </a:r>
            <a:endParaRPr lang="en-US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dirty="0" smtClean="0"/>
              <a:t>Consistent formatting/style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Font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Margins </a:t>
            </a:r>
            <a:endParaRPr lang="en-US" sz="2100" dirty="0" smtClean="0"/>
          </a:p>
          <a:p>
            <a:pPr marL="0" lvl="1" indent="0">
              <a:lnSpc>
                <a:spcPct val="150000"/>
              </a:lnSpc>
              <a:spcBef>
                <a:spcPts val="750"/>
              </a:spcBef>
              <a:buNone/>
            </a:pPr>
            <a:r>
              <a:rPr lang="en-US" sz="2100" dirty="0" smtClean="0"/>
              <a:t>Bold key information</a:t>
            </a:r>
          </a:p>
          <a:p>
            <a:pPr marL="0" lvl="1" indent="0">
              <a:lnSpc>
                <a:spcPct val="150000"/>
              </a:lnSpc>
              <a:spcBef>
                <a:spcPts val="750"/>
              </a:spcBef>
              <a:buNone/>
            </a:pPr>
            <a:r>
              <a:rPr lang="en-US" sz="2100" dirty="0" smtClean="0"/>
              <a:t>Relevant </a:t>
            </a:r>
            <a:r>
              <a:rPr lang="en-US" sz="2100" dirty="0" smtClean="0"/>
              <a:t>information; no fluff</a:t>
            </a:r>
            <a:endParaRPr lang="en-US" sz="2100" dirty="0" smtClean="0"/>
          </a:p>
          <a:p>
            <a:pPr marL="0" lvl="1" indent="0">
              <a:spcBef>
                <a:spcPts val="750"/>
              </a:spcBef>
              <a:buNone/>
            </a:pPr>
            <a:endParaRPr lang="en-US" sz="21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4</a:t>
            </a:fld>
            <a:endParaRPr lang="en-US" dirty="0"/>
          </a:p>
        </p:txBody>
      </p:sp>
      <p:pic>
        <p:nvPicPr>
          <p:cNvPr id="5" name="Picture 4" descr="unnam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624" y="2574028"/>
            <a:ext cx="3106015" cy="3106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6585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7869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-107104" y="-122397"/>
            <a:ext cx="9379246" cy="1422853"/>
          </a:xfrm>
          <a:prstGeom prst="rect">
            <a:avLst/>
          </a:prstGeom>
          <a:solidFill>
            <a:srgbClr val="778692"/>
          </a:solidFill>
          <a:ln>
            <a:solidFill>
              <a:srgbClr val="77869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5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5435147"/>
            <a:ext cx="9379246" cy="1422853"/>
          </a:xfrm>
          <a:prstGeom prst="rect">
            <a:avLst/>
          </a:prstGeom>
          <a:solidFill>
            <a:srgbClr val="778692"/>
          </a:solidFill>
          <a:ln>
            <a:solidFill>
              <a:srgbClr val="77869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 descr="Screen Shot 2020-09-22 at 12.44.2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4598" y="0"/>
            <a:ext cx="674192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5093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56"/>
          <p:cNvSpPr/>
          <p:nvPr/>
        </p:nvSpPr>
        <p:spPr>
          <a:xfrm>
            <a:off x="6394450" y="4362450"/>
            <a:ext cx="777875" cy="682625"/>
          </a:xfrm>
          <a:prstGeom prst="rect">
            <a:avLst/>
          </a:prstGeom>
          <a:solidFill>
            <a:srgbClr val="778692"/>
          </a:solidFill>
          <a:ln>
            <a:solidFill>
              <a:srgbClr val="77869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4241800" y="4352925"/>
            <a:ext cx="777875" cy="682625"/>
          </a:xfrm>
          <a:prstGeom prst="rect">
            <a:avLst/>
          </a:prstGeom>
          <a:solidFill>
            <a:srgbClr val="778692"/>
          </a:solidFill>
          <a:ln>
            <a:solidFill>
              <a:srgbClr val="77869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2041525" y="4359275"/>
            <a:ext cx="777875" cy="682625"/>
          </a:xfrm>
          <a:prstGeom prst="rect">
            <a:avLst/>
          </a:prstGeom>
          <a:solidFill>
            <a:srgbClr val="778692"/>
          </a:solidFill>
          <a:ln>
            <a:solidFill>
              <a:srgbClr val="77869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6397246" y="2533054"/>
            <a:ext cx="777875" cy="682625"/>
          </a:xfrm>
          <a:prstGeom prst="rect">
            <a:avLst/>
          </a:prstGeom>
          <a:solidFill>
            <a:srgbClr val="778692"/>
          </a:solidFill>
          <a:ln>
            <a:solidFill>
              <a:srgbClr val="77869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4244596" y="2539404"/>
            <a:ext cx="777875" cy="682625"/>
          </a:xfrm>
          <a:prstGeom prst="rect">
            <a:avLst/>
          </a:prstGeom>
          <a:solidFill>
            <a:srgbClr val="778692"/>
          </a:solidFill>
          <a:ln>
            <a:solidFill>
              <a:srgbClr val="77869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2047875" y="2555875"/>
            <a:ext cx="777875" cy="682625"/>
          </a:xfrm>
          <a:prstGeom prst="rect">
            <a:avLst/>
          </a:prstGeom>
          <a:solidFill>
            <a:srgbClr val="778692"/>
          </a:solidFill>
          <a:ln>
            <a:solidFill>
              <a:srgbClr val="77869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/ optional </a:t>
            </a:r>
            <a:r>
              <a:rPr lang="en-US" dirty="0" smtClean="0"/>
              <a:t>headings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Google Shape;7199;p67"/>
          <p:cNvSpPr/>
          <p:nvPr/>
        </p:nvSpPr>
        <p:spPr>
          <a:xfrm>
            <a:off x="6630436" y="2722370"/>
            <a:ext cx="337877" cy="342481"/>
          </a:xfrm>
          <a:custGeom>
            <a:avLst/>
            <a:gdLst/>
            <a:ahLst/>
            <a:cxnLst/>
            <a:rect l="l" t="t" r="r" b="b"/>
            <a:pathLst>
              <a:path w="12477" h="12647" extrusionOk="0">
                <a:moveTo>
                  <a:pt x="3750" y="4538"/>
                </a:moveTo>
                <a:cubicBezTo>
                  <a:pt x="4223" y="4538"/>
                  <a:pt x="4601" y="4884"/>
                  <a:pt x="4601" y="5357"/>
                </a:cubicBezTo>
                <a:cubicBezTo>
                  <a:pt x="4601" y="5829"/>
                  <a:pt x="4223" y="6176"/>
                  <a:pt x="3750" y="6176"/>
                </a:cubicBezTo>
                <a:cubicBezTo>
                  <a:pt x="3277" y="6176"/>
                  <a:pt x="2931" y="5829"/>
                  <a:pt x="2931" y="5357"/>
                </a:cubicBezTo>
                <a:cubicBezTo>
                  <a:pt x="2931" y="4884"/>
                  <a:pt x="3277" y="4538"/>
                  <a:pt x="3750" y="4538"/>
                </a:cubicBezTo>
                <a:close/>
                <a:moveTo>
                  <a:pt x="6239" y="4538"/>
                </a:moveTo>
                <a:cubicBezTo>
                  <a:pt x="6711" y="4538"/>
                  <a:pt x="7058" y="4884"/>
                  <a:pt x="7058" y="5357"/>
                </a:cubicBezTo>
                <a:cubicBezTo>
                  <a:pt x="7058" y="5829"/>
                  <a:pt x="6711" y="6176"/>
                  <a:pt x="6239" y="6176"/>
                </a:cubicBezTo>
                <a:cubicBezTo>
                  <a:pt x="5766" y="6176"/>
                  <a:pt x="5420" y="5829"/>
                  <a:pt x="5420" y="5357"/>
                </a:cubicBezTo>
                <a:cubicBezTo>
                  <a:pt x="5420" y="4884"/>
                  <a:pt x="5766" y="4538"/>
                  <a:pt x="6239" y="4538"/>
                </a:cubicBezTo>
                <a:close/>
                <a:moveTo>
                  <a:pt x="8728" y="4538"/>
                </a:moveTo>
                <a:cubicBezTo>
                  <a:pt x="9200" y="4538"/>
                  <a:pt x="9547" y="4884"/>
                  <a:pt x="9547" y="5357"/>
                </a:cubicBezTo>
                <a:cubicBezTo>
                  <a:pt x="9547" y="5829"/>
                  <a:pt x="9200" y="6176"/>
                  <a:pt x="8728" y="6176"/>
                </a:cubicBezTo>
                <a:cubicBezTo>
                  <a:pt x="8255" y="6176"/>
                  <a:pt x="7877" y="5829"/>
                  <a:pt x="7877" y="5357"/>
                </a:cubicBezTo>
                <a:cubicBezTo>
                  <a:pt x="7877" y="4884"/>
                  <a:pt x="8255" y="4538"/>
                  <a:pt x="8728" y="4538"/>
                </a:cubicBezTo>
                <a:close/>
                <a:moveTo>
                  <a:pt x="6239" y="1"/>
                </a:moveTo>
                <a:cubicBezTo>
                  <a:pt x="2805" y="1"/>
                  <a:pt x="1" y="2395"/>
                  <a:pt x="1" y="5357"/>
                </a:cubicBezTo>
                <a:cubicBezTo>
                  <a:pt x="1" y="7436"/>
                  <a:pt x="1387" y="9200"/>
                  <a:pt x="3309" y="10082"/>
                </a:cubicBezTo>
                <a:lnTo>
                  <a:pt x="3309" y="12256"/>
                </a:lnTo>
                <a:cubicBezTo>
                  <a:pt x="3309" y="12486"/>
                  <a:pt x="3502" y="12646"/>
                  <a:pt x="3715" y="12646"/>
                </a:cubicBezTo>
                <a:cubicBezTo>
                  <a:pt x="3824" y="12646"/>
                  <a:pt x="3938" y="12604"/>
                  <a:pt x="4034" y="12508"/>
                </a:cubicBezTo>
                <a:lnTo>
                  <a:pt x="5609" y="10681"/>
                </a:lnTo>
                <a:cubicBezTo>
                  <a:pt x="5798" y="10681"/>
                  <a:pt x="5987" y="10713"/>
                  <a:pt x="6239" y="10713"/>
                </a:cubicBezTo>
                <a:cubicBezTo>
                  <a:pt x="9641" y="10713"/>
                  <a:pt x="12477" y="8350"/>
                  <a:pt x="12477" y="5357"/>
                </a:cubicBezTo>
                <a:cubicBezTo>
                  <a:pt x="12477" y="2395"/>
                  <a:pt x="9704" y="1"/>
                  <a:pt x="6239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" name="Google Shape;9321;p72"/>
          <p:cNvGrpSpPr/>
          <p:nvPr/>
        </p:nvGrpSpPr>
        <p:grpSpPr>
          <a:xfrm>
            <a:off x="2257601" y="2776270"/>
            <a:ext cx="331338" cy="327823"/>
            <a:chOff x="-1182750" y="3962900"/>
            <a:chExt cx="294575" cy="291450"/>
          </a:xfrm>
          <a:solidFill>
            <a:srgbClr val="FFFFFF"/>
          </a:solidFill>
        </p:grpSpPr>
        <p:sp>
          <p:nvSpPr>
            <p:cNvPr id="7" name="Google Shape;9322;p72"/>
            <p:cNvSpPr/>
            <p:nvPr/>
          </p:nvSpPr>
          <p:spPr>
            <a:xfrm>
              <a:off x="-1078000" y="4030650"/>
              <a:ext cx="17350" cy="17350"/>
            </a:xfrm>
            <a:custGeom>
              <a:avLst/>
              <a:gdLst/>
              <a:ahLst/>
              <a:cxnLst/>
              <a:rect l="l" t="t" r="r" b="b"/>
              <a:pathLst>
                <a:path w="694" h="694" extrusionOk="0">
                  <a:moveTo>
                    <a:pt x="347" y="0"/>
                  </a:moveTo>
                  <a:cubicBezTo>
                    <a:pt x="158" y="0"/>
                    <a:pt x="0" y="158"/>
                    <a:pt x="0" y="347"/>
                  </a:cubicBezTo>
                  <a:cubicBezTo>
                    <a:pt x="0" y="536"/>
                    <a:pt x="158" y="694"/>
                    <a:pt x="347" y="694"/>
                  </a:cubicBezTo>
                  <a:cubicBezTo>
                    <a:pt x="536" y="694"/>
                    <a:pt x="693" y="536"/>
                    <a:pt x="693" y="347"/>
                  </a:cubicBezTo>
                  <a:cubicBezTo>
                    <a:pt x="693" y="158"/>
                    <a:pt x="536" y="0"/>
                    <a:pt x="34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9323;p72"/>
            <p:cNvSpPr/>
            <p:nvPr/>
          </p:nvSpPr>
          <p:spPr>
            <a:xfrm>
              <a:off x="-1129200" y="4099950"/>
              <a:ext cx="17350" cy="17350"/>
            </a:xfrm>
            <a:custGeom>
              <a:avLst/>
              <a:gdLst/>
              <a:ahLst/>
              <a:cxnLst/>
              <a:rect l="l" t="t" r="r" b="b"/>
              <a:pathLst>
                <a:path w="694" h="694" extrusionOk="0">
                  <a:moveTo>
                    <a:pt x="347" y="1"/>
                  </a:moveTo>
                  <a:cubicBezTo>
                    <a:pt x="158" y="1"/>
                    <a:pt x="0" y="158"/>
                    <a:pt x="0" y="347"/>
                  </a:cubicBezTo>
                  <a:cubicBezTo>
                    <a:pt x="0" y="536"/>
                    <a:pt x="158" y="694"/>
                    <a:pt x="347" y="694"/>
                  </a:cubicBezTo>
                  <a:cubicBezTo>
                    <a:pt x="536" y="694"/>
                    <a:pt x="693" y="536"/>
                    <a:pt x="693" y="347"/>
                  </a:cubicBezTo>
                  <a:cubicBezTo>
                    <a:pt x="693" y="158"/>
                    <a:pt x="536" y="1"/>
                    <a:pt x="34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9324;p72"/>
            <p:cNvSpPr/>
            <p:nvPr/>
          </p:nvSpPr>
          <p:spPr>
            <a:xfrm>
              <a:off x="-1009475" y="4081850"/>
              <a:ext cx="18125" cy="17350"/>
            </a:xfrm>
            <a:custGeom>
              <a:avLst/>
              <a:gdLst/>
              <a:ahLst/>
              <a:cxnLst/>
              <a:rect l="l" t="t" r="r" b="b"/>
              <a:pathLst>
                <a:path w="725" h="694" extrusionOk="0">
                  <a:moveTo>
                    <a:pt x="347" y="0"/>
                  </a:moveTo>
                  <a:cubicBezTo>
                    <a:pt x="158" y="0"/>
                    <a:pt x="0" y="158"/>
                    <a:pt x="0" y="347"/>
                  </a:cubicBezTo>
                  <a:cubicBezTo>
                    <a:pt x="0" y="536"/>
                    <a:pt x="158" y="693"/>
                    <a:pt x="347" y="693"/>
                  </a:cubicBezTo>
                  <a:cubicBezTo>
                    <a:pt x="567" y="693"/>
                    <a:pt x="725" y="536"/>
                    <a:pt x="725" y="347"/>
                  </a:cubicBezTo>
                  <a:cubicBezTo>
                    <a:pt x="725" y="158"/>
                    <a:pt x="567" y="0"/>
                    <a:pt x="34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9325;p72"/>
            <p:cNvSpPr/>
            <p:nvPr/>
          </p:nvSpPr>
          <p:spPr>
            <a:xfrm>
              <a:off x="-1182750" y="4168475"/>
              <a:ext cx="292225" cy="34675"/>
            </a:xfrm>
            <a:custGeom>
              <a:avLst/>
              <a:gdLst/>
              <a:ahLst/>
              <a:cxnLst/>
              <a:rect l="l" t="t" r="r" b="b"/>
              <a:pathLst>
                <a:path w="11689" h="1387" extrusionOk="0">
                  <a:moveTo>
                    <a:pt x="0" y="1"/>
                  </a:moveTo>
                  <a:lnTo>
                    <a:pt x="0" y="347"/>
                  </a:lnTo>
                  <a:lnTo>
                    <a:pt x="63" y="347"/>
                  </a:lnTo>
                  <a:cubicBezTo>
                    <a:pt x="63" y="914"/>
                    <a:pt x="504" y="1387"/>
                    <a:pt x="1071" y="1387"/>
                  </a:cubicBezTo>
                  <a:lnTo>
                    <a:pt x="10680" y="1387"/>
                  </a:lnTo>
                  <a:cubicBezTo>
                    <a:pt x="11247" y="1387"/>
                    <a:pt x="11688" y="914"/>
                    <a:pt x="11688" y="347"/>
                  </a:cubicBezTo>
                  <a:lnTo>
                    <a:pt x="11688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9326;p72"/>
            <p:cNvSpPr/>
            <p:nvPr/>
          </p:nvSpPr>
          <p:spPr>
            <a:xfrm>
              <a:off x="-1117400" y="4220475"/>
              <a:ext cx="161500" cy="33875"/>
            </a:xfrm>
            <a:custGeom>
              <a:avLst/>
              <a:gdLst/>
              <a:ahLst/>
              <a:cxnLst/>
              <a:rect l="l" t="t" r="r" b="b"/>
              <a:pathLst>
                <a:path w="6460" h="1355" extrusionOk="0">
                  <a:moveTo>
                    <a:pt x="1513" y="0"/>
                  </a:moveTo>
                  <a:lnTo>
                    <a:pt x="1356" y="693"/>
                  </a:lnTo>
                  <a:lnTo>
                    <a:pt x="474" y="693"/>
                  </a:lnTo>
                  <a:cubicBezTo>
                    <a:pt x="32" y="693"/>
                    <a:pt x="1" y="1355"/>
                    <a:pt x="474" y="1355"/>
                  </a:cubicBezTo>
                  <a:lnTo>
                    <a:pt x="5924" y="1355"/>
                  </a:lnTo>
                  <a:cubicBezTo>
                    <a:pt x="6459" y="1355"/>
                    <a:pt x="6459" y="693"/>
                    <a:pt x="5987" y="693"/>
                  </a:cubicBezTo>
                  <a:lnTo>
                    <a:pt x="5073" y="693"/>
                  </a:lnTo>
                  <a:lnTo>
                    <a:pt x="491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9327;p72"/>
            <p:cNvSpPr/>
            <p:nvPr/>
          </p:nvSpPr>
          <p:spPr>
            <a:xfrm>
              <a:off x="-958300" y="4014100"/>
              <a:ext cx="18150" cy="17350"/>
            </a:xfrm>
            <a:custGeom>
              <a:avLst/>
              <a:gdLst/>
              <a:ahLst/>
              <a:cxnLst/>
              <a:rect l="l" t="t" r="r" b="b"/>
              <a:pathLst>
                <a:path w="726" h="694" extrusionOk="0">
                  <a:moveTo>
                    <a:pt x="348" y="1"/>
                  </a:moveTo>
                  <a:cubicBezTo>
                    <a:pt x="158" y="1"/>
                    <a:pt x="1" y="158"/>
                    <a:pt x="1" y="347"/>
                  </a:cubicBezTo>
                  <a:cubicBezTo>
                    <a:pt x="1" y="536"/>
                    <a:pt x="158" y="694"/>
                    <a:pt x="348" y="694"/>
                  </a:cubicBezTo>
                  <a:cubicBezTo>
                    <a:pt x="568" y="694"/>
                    <a:pt x="726" y="536"/>
                    <a:pt x="726" y="347"/>
                  </a:cubicBezTo>
                  <a:cubicBezTo>
                    <a:pt x="726" y="158"/>
                    <a:pt x="568" y="1"/>
                    <a:pt x="34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9328;p72"/>
            <p:cNvSpPr/>
            <p:nvPr/>
          </p:nvSpPr>
          <p:spPr>
            <a:xfrm>
              <a:off x="-1180400" y="3962900"/>
              <a:ext cx="292225" cy="188275"/>
            </a:xfrm>
            <a:custGeom>
              <a:avLst/>
              <a:gdLst/>
              <a:ahLst/>
              <a:cxnLst/>
              <a:rect l="l" t="t" r="r" b="b"/>
              <a:pathLst>
                <a:path w="11689" h="7531" extrusionOk="0">
                  <a:moveTo>
                    <a:pt x="9232" y="1324"/>
                  </a:moveTo>
                  <a:cubicBezTo>
                    <a:pt x="9799" y="1324"/>
                    <a:pt x="10271" y="1797"/>
                    <a:pt x="10271" y="2364"/>
                  </a:cubicBezTo>
                  <a:cubicBezTo>
                    <a:pt x="10271" y="2922"/>
                    <a:pt x="9822" y="3391"/>
                    <a:pt x="9247" y="3391"/>
                  </a:cubicBezTo>
                  <a:cubicBezTo>
                    <a:pt x="9140" y="3391"/>
                    <a:pt x="9029" y="3375"/>
                    <a:pt x="8916" y="3341"/>
                  </a:cubicBezTo>
                  <a:lnTo>
                    <a:pt x="8034" y="4538"/>
                  </a:lnTo>
                  <a:cubicBezTo>
                    <a:pt x="8507" y="5199"/>
                    <a:pt x="7971" y="6144"/>
                    <a:pt x="7152" y="6144"/>
                  </a:cubicBezTo>
                  <a:cubicBezTo>
                    <a:pt x="6491" y="6144"/>
                    <a:pt x="5987" y="5514"/>
                    <a:pt x="6176" y="4790"/>
                  </a:cubicBezTo>
                  <a:lnTo>
                    <a:pt x="4978" y="3908"/>
                  </a:lnTo>
                  <a:cubicBezTo>
                    <a:pt x="4839" y="4007"/>
                    <a:pt x="4661" y="4069"/>
                    <a:pt x="4470" y="4069"/>
                  </a:cubicBezTo>
                  <a:cubicBezTo>
                    <a:pt x="4359" y="4069"/>
                    <a:pt x="4243" y="4048"/>
                    <a:pt x="4128" y="4002"/>
                  </a:cubicBezTo>
                  <a:lnTo>
                    <a:pt x="3214" y="5199"/>
                  </a:lnTo>
                  <a:cubicBezTo>
                    <a:pt x="3340" y="5357"/>
                    <a:pt x="3372" y="5546"/>
                    <a:pt x="3372" y="5735"/>
                  </a:cubicBezTo>
                  <a:cubicBezTo>
                    <a:pt x="3372" y="6302"/>
                    <a:pt x="2899" y="6775"/>
                    <a:pt x="2363" y="6775"/>
                  </a:cubicBezTo>
                  <a:cubicBezTo>
                    <a:pt x="1796" y="6775"/>
                    <a:pt x="1324" y="6302"/>
                    <a:pt x="1324" y="5735"/>
                  </a:cubicBezTo>
                  <a:cubicBezTo>
                    <a:pt x="1324" y="5199"/>
                    <a:pt x="1796" y="4727"/>
                    <a:pt x="2363" y="4727"/>
                  </a:cubicBezTo>
                  <a:cubicBezTo>
                    <a:pt x="2489" y="4727"/>
                    <a:pt x="2552" y="4758"/>
                    <a:pt x="2678" y="4758"/>
                  </a:cubicBezTo>
                  <a:lnTo>
                    <a:pt x="3592" y="3593"/>
                  </a:lnTo>
                  <a:cubicBezTo>
                    <a:pt x="3120" y="2899"/>
                    <a:pt x="3624" y="1954"/>
                    <a:pt x="4443" y="1954"/>
                  </a:cubicBezTo>
                  <a:cubicBezTo>
                    <a:pt x="5104" y="1954"/>
                    <a:pt x="5640" y="2584"/>
                    <a:pt x="5419" y="3309"/>
                  </a:cubicBezTo>
                  <a:lnTo>
                    <a:pt x="6617" y="4223"/>
                  </a:lnTo>
                  <a:cubicBezTo>
                    <a:pt x="6766" y="4116"/>
                    <a:pt x="6959" y="4038"/>
                    <a:pt x="7165" y="4038"/>
                  </a:cubicBezTo>
                  <a:cubicBezTo>
                    <a:pt x="7264" y="4038"/>
                    <a:pt x="7365" y="4056"/>
                    <a:pt x="7467" y="4097"/>
                  </a:cubicBezTo>
                  <a:lnTo>
                    <a:pt x="8381" y="2899"/>
                  </a:lnTo>
                  <a:cubicBezTo>
                    <a:pt x="8255" y="2742"/>
                    <a:pt x="8223" y="2553"/>
                    <a:pt x="8223" y="2364"/>
                  </a:cubicBezTo>
                  <a:cubicBezTo>
                    <a:pt x="8223" y="1797"/>
                    <a:pt x="8696" y="1324"/>
                    <a:pt x="9232" y="1324"/>
                  </a:cubicBezTo>
                  <a:close/>
                  <a:moveTo>
                    <a:pt x="1009" y="1"/>
                  </a:moveTo>
                  <a:cubicBezTo>
                    <a:pt x="473" y="1"/>
                    <a:pt x="1" y="474"/>
                    <a:pt x="1" y="1009"/>
                  </a:cubicBezTo>
                  <a:lnTo>
                    <a:pt x="1" y="7531"/>
                  </a:lnTo>
                  <a:lnTo>
                    <a:pt x="11689" y="7531"/>
                  </a:lnTo>
                  <a:lnTo>
                    <a:pt x="11689" y="1009"/>
                  </a:lnTo>
                  <a:cubicBezTo>
                    <a:pt x="11657" y="411"/>
                    <a:pt x="11185" y="1"/>
                    <a:pt x="1061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" name="Google Shape;7952;p69"/>
          <p:cNvGrpSpPr/>
          <p:nvPr/>
        </p:nvGrpSpPr>
        <p:grpSpPr>
          <a:xfrm>
            <a:off x="6655513" y="4559010"/>
            <a:ext cx="294828" cy="334886"/>
            <a:chOff x="-28069875" y="3175300"/>
            <a:chExt cx="260725" cy="296150"/>
          </a:xfrm>
          <a:solidFill>
            <a:srgbClr val="FFFFFF"/>
          </a:solidFill>
        </p:grpSpPr>
        <p:sp>
          <p:nvSpPr>
            <p:cNvPr id="15" name="Google Shape;7953;p69"/>
            <p:cNvSpPr/>
            <p:nvPr/>
          </p:nvSpPr>
          <p:spPr>
            <a:xfrm>
              <a:off x="-28059650" y="3192625"/>
              <a:ext cx="26025" cy="70125"/>
            </a:xfrm>
            <a:custGeom>
              <a:avLst/>
              <a:gdLst/>
              <a:ahLst/>
              <a:cxnLst/>
              <a:rect l="l" t="t" r="r" b="b"/>
              <a:pathLst>
                <a:path w="1041" h="2805" extrusionOk="0">
                  <a:moveTo>
                    <a:pt x="536" y="0"/>
                  </a:moveTo>
                  <a:cubicBezTo>
                    <a:pt x="253" y="0"/>
                    <a:pt x="1" y="252"/>
                    <a:pt x="1" y="536"/>
                  </a:cubicBezTo>
                  <a:lnTo>
                    <a:pt x="1" y="2458"/>
                  </a:lnTo>
                  <a:cubicBezTo>
                    <a:pt x="410" y="2458"/>
                    <a:pt x="757" y="2584"/>
                    <a:pt x="1040" y="2804"/>
                  </a:cubicBezTo>
                  <a:lnTo>
                    <a:pt x="1040" y="536"/>
                  </a:lnTo>
                  <a:cubicBezTo>
                    <a:pt x="1040" y="252"/>
                    <a:pt x="788" y="0"/>
                    <a:pt x="53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7954;p69"/>
            <p:cNvSpPr/>
            <p:nvPr/>
          </p:nvSpPr>
          <p:spPr>
            <a:xfrm>
              <a:off x="-27843050" y="3192625"/>
              <a:ext cx="26025" cy="69325"/>
            </a:xfrm>
            <a:custGeom>
              <a:avLst/>
              <a:gdLst/>
              <a:ahLst/>
              <a:cxnLst/>
              <a:rect l="l" t="t" r="r" b="b"/>
              <a:pathLst>
                <a:path w="1041" h="2773" extrusionOk="0">
                  <a:moveTo>
                    <a:pt x="536" y="0"/>
                  </a:moveTo>
                  <a:cubicBezTo>
                    <a:pt x="253" y="0"/>
                    <a:pt x="1" y="252"/>
                    <a:pt x="1" y="536"/>
                  </a:cubicBezTo>
                  <a:lnTo>
                    <a:pt x="1" y="2773"/>
                  </a:lnTo>
                  <a:cubicBezTo>
                    <a:pt x="284" y="2584"/>
                    <a:pt x="694" y="2426"/>
                    <a:pt x="1040" y="2426"/>
                  </a:cubicBezTo>
                  <a:lnTo>
                    <a:pt x="1040" y="536"/>
                  </a:lnTo>
                  <a:cubicBezTo>
                    <a:pt x="1040" y="252"/>
                    <a:pt x="788" y="0"/>
                    <a:pt x="53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7955;p69"/>
            <p:cNvSpPr/>
            <p:nvPr/>
          </p:nvSpPr>
          <p:spPr>
            <a:xfrm>
              <a:off x="-27973000" y="3202075"/>
              <a:ext cx="26000" cy="57525"/>
            </a:xfrm>
            <a:custGeom>
              <a:avLst/>
              <a:gdLst/>
              <a:ahLst/>
              <a:cxnLst/>
              <a:rect l="l" t="t" r="r" b="b"/>
              <a:pathLst>
                <a:path w="1040" h="2301" extrusionOk="0">
                  <a:moveTo>
                    <a:pt x="536" y="0"/>
                  </a:moveTo>
                  <a:cubicBezTo>
                    <a:pt x="252" y="0"/>
                    <a:pt x="0" y="221"/>
                    <a:pt x="0" y="504"/>
                  </a:cubicBezTo>
                  <a:lnTo>
                    <a:pt x="0" y="1954"/>
                  </a:lnTo>
                  <a:cubicBezTo>
                    <a:pt x="410" y="1985"/>
                    <a:pt x="756" y="2080"/>
                    <a:pt x="1040" y="2300"/>
                  </a:cubicBezTo>
                  <a:lnTo>
                    <a:pt x="1040" y="504"/>
                  </a:lnTo>
                  <a:cubicBezTo>
                    <a:pt x="1040" y="221"/>
                    <a:pt x="788" y="0"/>
                    <a:pt x="53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7956;p69"/>
            <p:cNvSpPr/>
            <p:nvPr/>
          </p:nvSpPr>
          <p:spPr>
            <a:xfrm>
              <a:off x="-27929675" y="3202075"/>
              <a:ext cx="26000" cy="57525"/>
            </a:xfrm>
            <a:custGeom>
              <a:avLst/>
              <a:gdLst/>
              <a:ahLst/>
              <a:cxnLst/>
              <a:rect l="l" t="t" r="r" b="b"/>
              <a:pathLst>
                <a:path w="1040" h="2301" extrusionOk="0">
                  <a:moveTo>
                    <a:pt x="536" y="0"/>
                  </a:moveTo>
                  <a:cubicBezTo>
                    <a:pt x="252" y="0"/>
                    <a:pt x="0" y="221"/>
                    <a:pt x="0" y="504"/>
                  </a:cubicBezTo>
                  <a:lnTo>
                    <a:pt x="0" y="2300"/>
                  </a:lnTo>
                  <a:cubicBezTo>
                    <a:pt x="315" y="2111"/>
                    <a:pt x="693" y="1985"/>
                    <a:pt x="1040" y="1954"/>
                  </a:cubicBezTo>
                  <a:lnTo>
                    <a:pt x="1040" y="504"/>
                  </a:lnTo>
                  <a:cubicBezTo>
                    <a:pt x="1040" y="221"/>
                    <a:pt x="788" y="0"/>
                    <a:pt x="53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7957;p69"/>
            <p:cNvSpPr/>
            <p:nvPr/>
          </p:nvSpPr>
          <p:spPr>
            <a:xfrm>
              <a:off x="-28016325" y="3175300"/>
              <a:ext cx="26025" cy="91375"/>
            </a:xfrm>
            <a:custGeom>
              <a:avLst/>
              <a:gdLst/>
              <a:ahLst/>
              <a:cxnLst/>
              <a:rect l="l" t="t" r="r" b="b"/>
              <a:pathLst>
                <a:path w="1041" h="3655" extrusionOk="0">
                  <a:moveTo>
                    <a:pt x="536" y="0"/>
                  </a:moveTo>
                  <a:cubicBezTo>
                    <a:pt x="253" y="0"/>
                    <a:pt x="1" y="221"/>
                    <a:pt x="1" y="504"/>
                  </a:cubicBezTo>
                  <a:lnTo>
                    <a:pt x="1" y="3655"/>
                  </a:lnTo>
                  <a:cubicBezTo>
                    <a:pt x="1" y="3655"/>
                    <a:pt x="1" y="3623"/>
                    <a:pt x="64" y="3623"/>
                  </a:cubicBezTo>
                  <a:cubicBezTo>
                    <a:pt x="284" y="3371"/>
                    <a:pt x="631" y="3182"/>
                    <a:pt x="1040" y="3056"/>
                  </a:cubicBezTo>
                  <a:lnTo>
                    <a:pt x="1040" y="504"/>
                  </a:lnTo>
                  <a:cubicBezTo>
                    <a:pt x="1040" y="221"/>
                    <a:pt x="788" y="0"/>
                    <a:pt x="53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7958;p69"/>
            <p:cNvSpPr/>
            <p:nvPr/>
          </p:nvSpPr>
          <p:spPr>
            <a:xfrm>
              <a:off x="-27886375" y="3176075"/>
              <a:ext cx="26025" cy="91400"/>
            </a:xfrm>
            <a:custGeom>
              <a:avLst/>
              <a:gdLst/>
              <a:ahLst/>
              <a:cxnLst/>
              <a:rect l="l" t="t" r="r" b="b"/>
              <a:pathLst>
                <a:path w="1041" h="3656" extrusionOk="0">
                  <a:moveTo>
                    <a:pt x="536" y="1"/>
                  </a:moveTo>
                  <a:cubicBezTo>
                    <a:pt x="253" y="1"/>
                    <a:pt x="1" y="221"/>
                    <a:pt x="1" y="505"/>
                  </a:cubicBezTo>
                  <a:lnTo>
                    <a:pt x="1" y="3088"/>
                  </a:lnTo>
                  <a:cubicBezTo>
                    <a:pt x="379" y="3151"/>
                    <a:pt x="726" y="3340"/>
                    <a:pt x="1041" y="3655"/>
                  </a:cubicBezTo>
                  <a:lnTo>
                    <a:pt x="1041" y="505"/>
                  </a:lnTo>
                  <a:cubicBezTo>
                    <a:pt x="1041" y="253"/>
                    <a:pt x="789" y="1"/>
                    <a:pt x="53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7959;p69"/>
            <p:cNvSpPr/>
            <p:nvPr/>
          </p:nvSpPr>
          <p:spPr>
            <a:xfrm>
              <a:off x="-28017900" y="3269025"/>
              <a:ext cx="161475" cy="133125"/>
            </a:xfrm>
            <a:custGeom>
              <a:avLst/>
              <a:gdLst/>
              <a:ahLst/>
              <a:cxnLst/>
              <a:rect l="l" t="t" r="r" b="b"/>
              <a:pathLst>
                <a:path w="6459" h="5325" extrusionOk="0">
                  <a:moveTo>
                    <a:pt x="1733" y="0"/>
                  </a:moveTo>
                  <a:cubicBezTo>
                    <a:pt x="1355" y="0"/>
                    <a:pt x="946" y="158"/>
                    <a:pt x="662" y="410"/>
                  </a:cubicBezTo>
                  <a:cubicBezTo>
                    <a:pt x="64" y="882"/>
                    <a:pt x="1" y="1639"/>
                    <a:pt x="347" y="2237"/>
                  </a:cubicBezTo>
                  <a:cubicBezTo>
                    <a:pt x="1324" y="2458"/>
                    <a:pt x="2048" y="3340"/>
                    <a:pt x="2174" y="4348"/>
                  </a:cubicBezTo>
                  <a:lnTo>
                    <a:pt x="3214" y="5325"/>
                  </a:lnTo>
                  <a:lnTo>
                    <a:pt x="4285" y="4348"/>
                  </a:lnTo>
                  <a:cubicBezTo>
                    <a:pt x="4380" y="3340"/>
                    <a:pt x="5073" y="2521"/>
                    <a:pt x="6113" y="2237"/>
                  </a:cubicBezTo>
                  <a:cubicBezTo>
                    <a:pt x="6459" y="1639"/>
                    <a:pt x="6333" y="882"/>
                    <a:pt x="5860" y="410"/>
                  </a:cubicBezTo>
                  <a:cubicBezTo>
                    <a:pt x="5577" y="158"/>
                    <a:pt x="5199" y="0"/>
                    <a:pt x="4789" y="0"/>
                  </a:cubicBezTo>
                  <a:cubicBezTo>
                    <a:pt x="4411" y="0"/>
                    <a:pt x="4002" y="158"/>
                    <a:pt x="3750" y="410"/>
                  </a:cubicBezTo>
                  <a:lnTo>
                    <a:pt x="3277" y="882"/>
                  </a:lnTo>
                  <a:lnTo>
                    <a:pt x="2805" y="410"/>
                  </a:lnTo>
                  <a:cubicBezTo>
                    <a:pt x="2521" y="158"/>
                    <a:pt x="2143" y="0"/>
                    <a:pt x="173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7960;p69"/>
            <p:cNvSpPr/>
            <p:nvPr/>
          </p:nvSpPr>
          <p:spPr>
            <a:xfrm>
              <a:off x="-27930475" y="3269800"/>
              <a:ext cx="121325" cy="201650"/>
            </a:xfrm>
            <a:custGeom>
              <a:avLst/>
              <a:gdLst/>
              <a:ahLst/>
              <a:cxnLst/>
              <a:rect l="l" t="t" r="r" b="b"/>
              <a:pathLst>
                <a:path w="4853" h="8066" extrusionOk="0">
                  <a:moveTo>
                    <a:pt x="4506" y="1"/>
                  </a:moveTo>
                  <a:cubicBezTo>
                    <a:pt x="3876" y="1"/>
                    <a:pt x="3403" y="505"/>
                    <a:pt x="3403" y="1198"/>
                  </a:cubicBezTo>
                  <a:lnTo>
                    <a:pt x="3403" y="2395"/>
                  </a:lnTo>
                  <a:cubicBezTo>
                    <a:pt x="3403" y="2584"/>
                    <a:pt x="3246" y="2742"/>
                    <a:pt x="3025" y="2742"/>
                  </a:cubicBezTo>
                  <a:cubicBezTo>
                    <a:pt x="2679" y="2742"/>
                    <a:pt x="2363" y="2868"/>
                    <a:pt x="2080" y="3025"/>
                  </a:cubicBezTo>
                  <a:cubicBezTo>
                    <a:pt x="1702" y="3372"/>
                    <a:pt x="1418" y="3939"/>
                    <a:pt x="1418" y="4474"/>
                  </a:cubicBezTo>
                  <a:lnTo>
                    <a:pt x="1418" y="5231"/>
                  </a:lnTo>
                  <a:cubicBezTo>
                    <a:pt x="1418" y="5420"/>
                    <a:pt x="1261" y="5577"/>
                    <a:pt x="1072" y="5577"/>
                  </a:cubicBezTo>
                  <a:cubicBezTo>
                    <a:pt x="883" y="5577"/>
                    <a:pt x="725" y="5420"/>
                    <a:pt x="725" y="5231"/>
                  </a:cubicBezTo>
                  <a:lnTo>
                    <a:pt x="1" y="5892"/>
                  </a:lnTo>
                  <a:lnTo>
                    <a:pt x="1" y="8066"/>
                  </a:lnTo>
                  <a:lnTo>
                    <a:pt x="3813" y="8066"/>
                  </a:lnTo>
                  <a:cubicBezTo>
                    <a:pt x="4033" y="8066"/>
                    <a:pt x="4191" y="7908"/>
                    <a:pt x="4191" y="7719"/>
                  </a:cubicBezTo>
                  <a:cubicBezTo>
                    <a:pt x="4191" y="7530"/>
                    <a:pt x="4033" y="7373"/>
                    <a:pt x="3813" y="7373"/>
                  </a:cubicBezTo>
                  <a:lnTo>
                    <a:pt x="3466" y="7373"/>
                  </a:lnTo>
                  <a:lnTo>
                    <a:pt x="3466" y="6270"/>
                  </a:lnTo>
                  <a:cubicBezTo>
                    <a:pt x="3466" y="6176"/>
                    <a:pt x="3498" y="6050"/>
                    <a:pt x="3592" y="6018"/>
                  </a:cubicBezTo>
                  <a:lnTo>
                    <a:pt x="4128" y="5420"/>
                  </a:lnTo>
                  <a:cubicBezTo>
                    <a:pt x="4600" y="4947"/>
                    <a:pt x="4852" y="4380"/>
                    <a:pt x="4852" y="3687"/>
                  </a:cubicBezTo>
                  <a:lnTo>
                    <a:pt x="4852" y="347"/>
                  </a:lnTo>
                  <a:cubicBezTo>
                    <a:pt x="4852" y="158"/>
                    <a:pt x="4695" y="1"/>
                    <a:pt x="450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7961;p69"/>
            <p:cNvSpPr/>
            <p:nvPr/>
          </p:nvSpPr>
          <p:spPr>
            <a:xfrm>
              <a:off x="-28069875" y="3271375"/>
              <a:ext cx="122875" cy="200075"/>
            </a:xfrm>
            <a:custGeom>
              <a:avLst/>
              <a:gdLst/>
              <a:ahLst/>
              <a:cxnLst/>
              <a:rect l="l" t="t" r="r" b="b"/>
              <a:pathLst>
                <a:path w="4915" h="8003" extrusionOk="0">
                  <a:moveTo>
                    <a:pt x="347" y="1"/>
                  </a:moveTo>
                  <a:cubicBezTo>
                    <a:pt x="158" y="1"/>
                    <a:pt x="0" y="158"/>
                    <a:pt x="0" y="379"/>
                  </a:cubicBezTo>
                  <a:lnTo>
                    <a:pt x="0" y="3718"/>
                  </a:lnTo>
                  <a:cubicBezTo>
                    <a:pt x="0" y="4348"/>
                    <a:pt x="221" y="4979"/>
                    <a:pt x="693" y="5451"/>
                  </a:cubicBezTo>
                  <a:lnTo>
                    <a:pt x="1323" y="5955"/>
                  </a:lnTo>
                  <a:cubicBezTo>
                    <a:pt x="1418" y="6018"/>
                    <a:pt x="1449" y="6113"/>
                    <a:pt x="1449" y="6207"/>
                  </a:cubicBezTo>
                  <a:lnTo>
                    <a:pt x="1449" y="7310"/>
                  </a:lnTo>
                  <a:lnTo>
                    <a:pt x="1103" y="7310"/>
                  </a:lnTo>
                  <a:cubicBezTo>
                    <a:pt x="882" y="7310"/>
                    <a:pt x="725" y="7467"/>
                    <a:pt x="725" y="7656"/>
                  </a:cubicBezTo>
                  <a:cubicBezTo>
                    <a:pt x="725" y="7845"/>
                    <a:pt x="882" y="8003"/>
                    <a:pt x="1103" y="8003"/>
                  </a:cubicBezTo>
                  <a:lnTo>
                    <a:pt x="4915" y="8003"/>
                  </a:lnTo>
                  <a:lnTo>
                    <a:pt x="4915" y="5829"/>
                  </a:lnTo>
                  <a:lnTo>
                    <a:pt x="4190" y="5168"/>
                  </a:lnTo>
                  <a:cubicBezTo>
                    <a:pt x="4190" y="5357"/>
                    <a:pt x="4033" y="5514"/>
                    <a:pt x="3844" y="5514"/>
                  </a:cubicBezTo>
                  <a:cubicBezTo>
                    <a:pt x="3655" y="5514"/>
                    <a:pt x="3497" y="5357"/>
                    <a:pt x="3497" y="5168"/>
                  </a:cubicBezTo>
                  <a:lnTo>
                    <a:pt x="3497" y="4411"/>
                  </a:lnTo>
                  <a:cubicBezTo>
                    <a:pt x="3497" y="3876"/>
                    <a:pt x="3214" y="3372"/>
                    <a:pt x="2741" y="3057"/>
                  </a:cubicBezTo>
                  <a:cubicBezTo>
                    <a:pt x="2458" y="2899"/>
                    <a:pt x="2143" y="2773"/>
                    <a:pt x="1796" y="2773"/>
                  </a:cubicBezTo>
                  <a:cubicBezTo>
                    <a:pt x="1607" y="2773"/>
                    <a:pt x="1449" y="2616"/>
                    <a:pt x="1449" y="2427"/>
                  </a:cubicBezTo>
                  <a:lnTo>
                    <a:pt x="1449" y="1229"/>
                  </a:lnTo>
                  <a:cubicBezTo>
                    <a:pt x="1449" y="473"/>
                    <a:pt x="945" y="1"/>
                    <a:pt x="34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" name="Google Shape;7175;p67"/>
          <p:cNvGrpSpPr/>
          <p:nvPr/>
        </p:nvGrpSpPr>
        <p:grpSpPr>
          <a:xfrm>
            <a:off x="4477839" y="2749429"/>
            <a:ext cx="344701" cy="313993"/>
            <a:chOff x="-40745125" y="3632900"/>
            <a:chExt cx="318225" cy="289875"/>
          </a:xfrm>
          <a:solidFill>
            <a:srgbClr val="FFFFFF"/>
          </a:solidFill>
        </p:grpSpPr>
        <p:sp>
          <p:nvSpPr>
            <p:cNvPr id="26" name="Google Shape;7176;p67"/>
            <p:cNvSpPr/>
            <p:nvPr/>
          </p:nvSpPr>
          <p:spPr>
            <a:xfrm>
              <a:off x="-40745125" y="3632900"/>
              <a:ext cx="300125" cy="82725"/>
            </a:xfrm>
            <a:custGeom>
              <a:avLst/>
              <a:gdLst/>
              <a:ahLst/>
              <a:cxnLst/>
              <a:rect l="l" t="t" r="r" b="b"/>
              <a:pathLst>
                <a:path w="12005" h="3309" extrusionOk="0">
                  <a:moveTo>
                    <a:pt x="1671" y="0"/>
                  </a:moveTo>
                  <a:cubicBezTo>
                    <a:pt x="757" y="0"/>
                    <a:pt x="1" y="757"/>
                    <a:pt x="1" y="1670"/>
                  </a:cubicBezTo>
                  <a:cubicBezTo>
                    <a:pt x="1" y="2552"/>
                    <a:pt x="757" y="3308"/>
                    <a:pt x="1671" y="3308"/>
                  </a:cubicBezTo>
                  <a:lnTo>
                    <a:pt x="11469" y="3308"/>
                  </a:lnTo>
                  <a:cubicBezTo>
                    <a:pt x="11815" y="3308"/>
                    <a:pt x="12004" y="2930"/>
                    <a:pt x="11784" y="2647"/>
                  </a:cubicBezTo>
                  <a:cubicBezTo>
                    <a:pt x="11595" y="2363"/>
                    <a:pt x="11469" y="2017"/>
                    <a:pt x="11469" y="1670"/>
                  </a:cubicBezTo>
                  <a:cubicBezTo>
                    <a:pt x="11469" y="1292"/>
                    <a:pt x="11595" y="946"/>
                    <a:pt x="11784" y="662"/>
                  </a:cubicBezTo>
                  <a:cubicBezTo>
                    <a:pt x="11973" y="410"/>
                    <a:pt x="11784" y="0"/>
                    <a:pt x="1146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7177;p67"/>
            <p:cNvSpPr/>
            <p:nvPr/>
          </p:nvSpPr>
          <p:spPr>
            <a:xfrm>
              <a:off x="-40508050" y="3736075"/>
              <a:ext cx="21300" cy="82725"/>
            </a:xfrm>
            <a:custGeom>
              <a:avLst/>
              <a:gdLst/>
              <a:ahLst/>
              <a:cxnLst/>
              <a:rect l="l" t="t" r="r" b="b"/>
              <a:pathLst>
                <a:path w="852" h="3309" extrusionOk="0">
                  <a:moveTo>
                    <a:pt x="1" y="1"/>
                  </a:moveTo>
                  <a:lnTo>
                    <a:pt x="1" y="3309"/>
                  </a:lnTo>
                  <a:lnTo>
                    <a:pt x="852" y="3309"/>
                  </a:lnTo>
                  <a:lnTo>
                    <a:pt x="85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7178;p67"/>
            <p:cNvSpPr/>
            <p:nvPr/>
          </p:nvSpPr>
          <p:spPr>
            <a:xfrm>
              <a:off x="-40466300" y="3736875"/>
              <a:ext cx="39400" cy="82725"/>
            </a:xfrm>
            <a:custGeom>
              <a:avLst/>
              <a:gdLst/>
              <a:ahLst/>
              <a:cxnLst/>
              <a:rect l="l" t="t" r="r" b="b"/>
              <a:pathLst>
                <a:path w="1576" h="3309" extrusionOk="0">
                  <a:moveTo>
                    <a:pt x="1" y="0"/>
                  </a:moveTo>
                  <a:lnTo>
                    <a:pt x="1" y="3308"/>
                  </a:lnTo>
                  <a:lnTo>
                    <a:pt x="1198" y="3308"/>
                  </a:lnTo>
                  <a:cubicBezTo>
                    <a:pt x="1387" y="3277"/>
                    <a:pt x="1576" y="3088"/>
                    <a:pt x="1576" y="2899"/>
                  </a:cubicBezTo>
                  <a:lnTo>
                    <a:pt x="1576" y="410"/>
                  </a:lnTo>
                  <a:cubicBezTo>
                    <a:pt x="1576" y="158"/>
                    <a:pt x="1387" y="0"/>
                    <a:pt x="119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7179;p67"/>
            <p:cNvSpPr/>
            <p:nvPr/>
          </p:nvSpPr>
          <p:spPr>
            <a:xfrm>
              <a:off x="-40723050" y="3736075"/>
              <a:ext cx="194550" cy="82725"/>
            </a:xfrm>
            <a:custGeom>
              <a:avLst/>
              <a:gdLst/>
              <a:ahLst/>
              <a:cxnLst/>
              <a:rect l="l" t="t" r="r" b="b"/>
              <a:pathLst>
                <a:path w="7782" h="3309" extrusionOk="0">
                  <a:moveTo>
                    <a:pt x="441" y="1"/>
                  </a:moveTo>
                  <a:cubicBezTo>
                    <a:pt x="189" y="1"/>
                    <a:pt x="0" y="221"/>
                    <a:pt x="0" y="442"/>
                  </a:cubicBezTo>
                  <a:lnTo>
                    <a:pt x="0" y="2931"/>
                  </a:lnTo>
                  <a:cubicBezTo>
                    <a:pt x="0" y="3151"/>
                    <a:pt x="189" y="3309"/>
                    <a:pt x="441" y="3309"/>
                  </a:cubicBezTo>
                  <a:lnTo>
                    <a:pt x="7782" y="3309"/>
                  </a:lnTo>
                  <a:lnTo>
                    <a:pt x="778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7180;p67"/>
            <p:cNvSpPr/>
            <p:nvPr/>
          </p:nvSpPr>
          <p:spPr>
            <a:xfrm>
              <a:off x="-40681325" y="3839250"/>
              <a:ext cx="21300" cy="82725"/>
            </a:xfrm>
            <a:custGeom>
              <a:avLst/>
              <a:gdLst/>
              <a:ahLst/>
              <a:cxnLst/>
              <a:rect l="l" t="t" r="r" b="b"/>
              <a:pathLst>
                <a:path w="852" h="3309" extrusionOk="0">
                  <a:moveTo>
                    <a:pt x="1" y="1"/>
                  </a:moveTo>
                  <a:lnTo>
                    <a:pt x="1" y="3309"/>
                  </a:lnTo>
                  <a:lnTo>
                    <a:pt x="851" y="3309"/>
                  </a:lnTo>
                  <a:lnTo>
                    <a:pt x="851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7181;p67"/>
            <p:cNvSpPr/>
            <p:nvPr/>
          </p:nvSpPr>
          <p:spPr>
            <a:xfrm>
              <a:off x="-40639575" y="3840825"/>
              <a:ext cx="190625" cy="81950"/>
            </a:xfrm>
            <a:custGeom>
              <a:avLst/>
              <a:gdLst/>
              <a:ahLst/>
              <a:cxnLst/>
              <a:rect l="l" t="t" r="r" b="b"/>
              <a:pathLst>
                <a:path w="7625" h="3278" extrusionOk="0">
                  <a:moveTo>
                    <a:pt x="1" y="1"/>
                  </a:moveTo>
                  <a:lnTo>
                    <a:pt x="1" y="3277"/>
                  </a:lnTo>
                  <a:lnTo>
                    <a:pt x="7247" y="3277"/>
                  </a:lnTo>
                  <a:cubicBezTo>
                    <a:pt x="7467" y="3277"/>
                    <a:pt x="7625" y="3057"/>
                    <a:pt x="7625" y="2868"/>
                  </a:cubicBezTo>
                  <a:lnTo>
                    <a:pt x="7625" y="379"/>
                  </a:lnTo>
                  <a:cubicBezTo>
                    <a:pt x="7625" y="158"/>
                    <a:pt x="7436" y="1"/>
                    <a:pt x="724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7182;p67"/>
            <p:cNvSpPr/>
            <p:nvPr/>
          </p:nvSpPr>
          <p:spPr>
            <a:xfrm>
              <a:off x="-40745125" y="3840050"/>
              <a:ext cx="43350" cy="82725"/>
            </a:xfrm>
            <a:custGeom>
              <a:avLst/>
              <a:gdLst/>
              <a:ahLst/>
              <a:cxnLst/>
              <a:rect l="l" t="t" r="r" b="b"/>
              <a:pathLst>
                <a:path w="1734" h="3309" extrusionOk="0">
                  <a:moveTo>
                    <a:pt x="442" y="0"/>
                  </a:moveTo>
                  <a:cubicBezTo>
                    <a:pt x="190" y="0"/>
                    <a:pt x="1" y="189"/>
                    <a:pt x="1" y="378"/>
                  </a:cubicBezTo>
                  <a:lnTo>
                    <a:pt x="1" y="2867"/>
                  </a:lnTo>
                  <a:cubicBezTo>
                    <a:pt x="1" y="3088"/>
                    <a:pt x="190" y="3308"/>
                    <a:pt x="442" y="3308"/>
                  </a:cubicBezTo>
                  <a:lnTo>
                    <a:pt x="1734" y="3308"/>
                  </a:lnTo>
                  <a:lnTo>
                    <a:pt x="173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" name="Google Shape;6924;p66"/>
          <p:cNvGrpSpPr/>
          <p:nvPr/>
        </p:nvGrpSpPr>
        <p:grpSpPr>
          <a:xfrm>
            <a:off x="2239636" y="4515014"/>
            <a:ext cx="330964" cy="332705"/>
            <a:chOff x="-45673275" y="3937700"/>
            <a:chExt cx="299325" cy="300900"/>
          </a:xfrm>
          <a:solidFill>
            <a:srgbClr val="FFFFFF"/>
          </a:solidFill>
        </p:grpSpPr>
        <p:sp>
          <p:nvSpPr>
            <p:cNvPr id="34" name="Google Shape;6925;p66"/>
            <p:cNvSpPr/>
            <p:nvPr/>
          </p:nvSpPr>
          <p:spPr>
            <a:xfrm>
              <a:off x="-45673275" y="3937700"/>
              <a:ext cx="285925" cy="135500"/>
            </a:xfrm>
            <a:custGeom>
              <a:avLst/>
              <a:gdLst/>
              <a:ahLst/>
              <a:cxnLst/>
              <a:rect l="l" t="t" r="r" b="b"/>
              <a:pathLst>
                <a:path w="11437" h="5420" extrusionOk="0">
                  <a:moveTo>
                    <a:pt x="11437" y="1"/>
                  </a:moveTo>
                  <a:lnTo>
                    <a:pt x="221" y="3435"/>
                  </a:lnTo>
                  <a:cubicBezTo>
                    <a:pt x="63" y="3466"/>
                    <a:pt x="0" y="3624"/>
                    <a:pt x="0" y="3781"/>
                  </a:cubicBezTo>
                  <a:cubicBezTo>
                    <a:pt x="0" y="3939"/>
                    <a:pt x="95" y="4065"/>
                    <a:pt x="221" y="4159"/>
                  </a:cubicBezTo>
                  <a:lnTo>
                    <a:pt x="4348" y="5420"/>
                  </a:lnTo>
                  <a:lnTo>
                    <a:pt x="11405" y="64"/>
                  </a:lnTo>
                  <a:lnTo>
                    <a:pt x="11437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6926;p66"/>
            <p:cNvSpPr/>
            <p:nvPr/>
          </p:nvSpPr>
          <p:spPr>
            <a:xfrm>
              <a:off x="-45577975" y="3990475"/>
              <a:ext cx="151250" cy="150925"/>
            </a:xfrm>
            <a:custGeom>
              <a:avLst/>
              <a:gdLst/>
              <a:ahLst/>
              <a:cxnLst/>
              <a:rect l="l" t="t" r="r" b="b"/>
              <a:pathLst>
                <a:path w="6050" h="6037" extrusionOk="0">
                  <a:moveTo>
                    <a:pt x="6049" y="1"/>
                  </a:moveTo>
                  <a:lnTo>
                    <a:pt x="536" y="4159"/>
                  </a:lnTo>
                  <a:lnTo>
                    <a:pt x="32" y="5577"/>
                  </a:lnTo>
                  <a:cubicBezTo>
                    <a:pt x="0" y="5703"/>
                    <a:pt x="32" y="5861"/>
                    <a:pt x="126" y="5955"/>
                  </a:cubicBezTo>
                  <a:cubicBezTo>
                    <a:pt x="186" y="6015"/>
                    <a:pt x="259" y="6037"/>
                    <a:pt x="336" y="6037"/>
                  </a:cubicBezTo>
                  <a:cubicBezTo>
                    <a:pt x="381" y="6037"/>
                    <a:pt x="427" y="6030"/>
                    <a:pt x="473" y="6018"/>
                  </a:cubicBezTo>
                  <a:lnTo>
                    <a:pt x="1891" y="5514"/>
                  </a:lnTo>
                  <a:lnTo>
                    <a:pt x="6049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6927;p66"/>
            <p:cNvSpPr/>
            <p:nvPr/>
          </p:nvSpPr>
          <p:spPr>
            <a:xfrm>
              <a:off x="-45509450" y="3951100"/>
              <a:ext cx="135500" cy="286725"/>
            </a:xfrm>
            <a:custGeom>
              <a:avLst/>
              <a:gdLst/>
              <a:ahLst/>
              <a:cxnLst/>
              <a:rect l="l" t="t" r="r" b="b"/>
              <a:pathLst>
                <a:path w="5420" h="11469" extrusionOk="0">
                  <a:moveTo>
                    <a:pt x="5419" y="0"/>
                  </a:moveTo>
                  <a:lnTo>
                    <a:pt x="5356" y="32"/>
                  </a:lnTo>
                  <a:lnTo>
                    <a:pt x="0" y="7089"/>
                  </a:lnTo>
                  <a:lnTo>
                    <a:pt x="1261" y="11216"/>
                  </a:lnTo>
                  <a:cubicBezTo>
                    <a:pt x="1324" y="11374"/>
                    <a:pt x="1481" y="11468"/>
                    <a:pt x="1639" y="11468"/>
                  </a:cubicBezTo>
                  <a:cubicBezTo>
                    <a:pt x="1796" y="11468"/>
                    <a:pt x="1891" y="11342"/>
                    <a:pt x="1985" y="11216"/>
                  </a:cubicBezTo>
                  <a:lnTo>
                    <a:pt x="5419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6928;p66"/>
            <p:cNvSpPr/>
            <p:nvPr/>
          </p:nvSpPr>
          <p:spPr>
            <a:xfrm>
              <a:off x="-45670925" y="4114125"/>
              <a:ext cx="72500" cy="70325"/>
            </a:xfrm>
            <a:custGeom>
              <a:avLst/>
              <a:gdLst/>
              <a:ahLst/>
              <a:cxnLst/>
              <a:rect l="l" t="t" r="r" b="b"/>
              <a:pathLst>
                <a:path w="2900" h="2813" extrusionOk="0">
                  <a:moveTo>
                    <a:pt x="2521" y="1"/>
                  </a:moveTo>
                  <a:cubicBezTo>
                    <a:pt x="2435" y="1"/>
                    <a:pt x="2348" y="32"/>
                    <a:pt x="2269" y="95"/>
                  </a:cubicBezTo>
                  <a:lnTo>
                    <a:pt x="127" y="2206"/>
                  </a:lnTo>
                  <a:cubicBezTo>
                    <a:pt x="1" y="2332"/>
                    <a:pt x="1" y="2553"/>
                    <a:pt x="127" y="2742"/>
                  </a:cubicBezTo>
                  <a:cubicBezTo>
                    <a:pt x="190" y="2789"/>
                    <a:pt x="277" y="2813"/>
                    <a:pt x="371" y="2813"/>
                  </a:cubicBezTo>
                  <a:cubicBezTo>
                    <a:pt x="466" y="2813"/>
                    <a:pt x="568" y="2789"/>
                    <a:pt x="662" y="2742"/>
                  </a:cubicBezTo>
                  <a:lnTo>
                    <a:pt x="2773" y="600"/>
                  </a:lnTo>
                  <a:cubicBezTo>
                    <a:pt x="2899" y="473"/>
                    <a:pt x="2899" y="253"/>
                    <a:pt x="2773" y="95"/>
                  </a:cubicBezTo>
                  <a:cubicBezTo>
                    <a:pt x="2695" y="32"/>
                    <a:pt x="2608" y="1"/>
                    <a:pt x="252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6929;p66"/>
            <p:cNvSpPr/>
            <p:nvPr/>
          </p:nvSpPr>
          <p:spPr>
            <a:xfrm>
              <a:off x="-45620500" y="4163550"/>
              <a:ext cx="70900" cy="71125"/>
            </a:xfrm>
            <a:custGeom>
              <a:avLst/>
              <a:gdLst/>
              <a:ahLst/>
              <a:cxnLst/>
              <a:rect l="l" t="t" r="r" b="b"/>
              <a:pathLst>
                <a:path w="2836" h="2845" extrusionOk="0">
                  <a:moveTo>
                    <a:pt x="2489" y="1"/>
                  </a:moveTo>
                  <a:cubicBezTo>
                    <a:pt x="2395" y="1"/>
                    <a:pt x="2300" y="24"/>
                    <a:pt x="2237" y="72"/>
                  </a:cubicBezTo>
                  <a:lnTo>
                    <a:pt x="126" y="2214"/>
                  </a:lnTo>
                  <a:cubicBezTo>
                    <a:pt x="0" y="2340"/>
                    <a:pt x="0" y="2561"/>
                    <a:pt x="126" y="2718"/>
                  </a:cubicBezTo>
                  <a:cubicBezTo>
                    <a:pt x="221" y="2781"/>
                    <a:pt x="284" y="2844"/>
                    <a:pt x="378" y="2844"/>
                  </a:cubicBezTo>
                  <a:cubicBezTo>
                    <a:pt x="441" y="2844"/>
                    <a:pt x="567" y="2781"/>
                    <a:pt x="599" y="2718"/>
                  </a:cubicBezTo>
                  <a:lnTo>
                    <a:pt x="2741" y="607"/>
                  </a:lnTo>
                  <a:cubicBezTo>
                    <a:pt x="2836" y="481"/>
                    <a:pt x="2836" y="229"/>
                    <a:pt x="2741" y="72"/>
                  </a:cubicBezTo>
                  <a:cubicBezTo>
                    <a:pt x="2678" y="24"/>
                    <a:pt x="2584" y="1"/>
                    <a:pt x="248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6930;p66"/>
            <p:cNvSpPr/>
            <p:nvPr/>
          </p:nvSpPr>
          <p:spPr>
            <a:xfrm>
              <a:off x="-45673275" y="4159625"/>
              <a:ext cx="79575" cy="78975"/>
            </a:xfrm>
            <a:custGeom>
              <a:avLst/>
              <a:gdLst/>
              <a:ahLst/>
              <a:cxnLst/>
              <a:rect l="l" t="t" r="r" b="b"/>
              <a:pathLst>
                <a:path w="3183" h="3159" extrusionOk="0">
                  <a:moveTo>
                    <a:pt x="2816" y="0"/>
                  </a:moveTo>
                  <a:cubicBezTo>
                    <a:pt x="2726" y="0"/>
                    <a:pt x="2631" y="24"/>
                    <a:pt x="2552" y="71"/>
                  </a:cubicBezTo>
                  <a:lnTo>
                    <a:pt x="95" y="2529"/>
                  </a:lnTo>
                  <a:cubicBezTo>
                    <a:pt x="0" y="2655"/>
                    <a:pt x="0" y="2875"/>
                    <a:pt x="95" y="3033"/>
                  </a:cubicBezTo>
                  <a:cubicBezTo>
                    <a:pt x="189" y="3127"/>
                    <a:pt x="252" y="3159"/>
                    <a:pt x="347" y="3159"/>
                  </a:cubicBezTo>
                  <a:cubicBezTo>
                    <a:pt x="441" y="3159"/>
                    <a:pt x="536" y="3127"/>
                    <a:pt x="599" y="3033"/>
                  </a:cubicBezTo>
                  <a:lnTo>
                    <a:pt x="3025" y="607"/>
                  </a:lnTo>
                  <a:cubicBezTo>
                    <a:pt x="3182" y="449"/>
                    <a:pt x="3182" y="197"/>
                    <a:pt x="3056" y="71"/>
                  </a:cubicBezTo>
                  <a:cubicBezTo>
                    <a:pt x="2993" y="24"/>
                    <a:pt x="2907" y="0"/>
                    <a:pt x="28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0" name="Google Shape;6155;p65"/>
          <p:cNvGrpSpPr/>
          <p:nvPr/>
        </p:nvGrpSpPr>
        <p:grpSpPr>
          <a:xfrm>
            <a:off x="4478231" y="4546582"/>
            <a:ext cx="297200" cy="336332"/>
            <a:chOff x="-54007925" y="3584850"/>
            <a:chExt cx="281200" cy="318225"/>
          </a:xfrm>
          <a:solidFill>
            <a:srgbClr val="FFFFFF"/>
          </a:solidFill>
        </p:grpSpPr>
        <p:sp>
          <p:nvSpPr>
            <p:cNvPr id="41" name="Google Shape;6156;p65"/>
            <p:cNvSpPr/>
            <p:nvPr/>
          </p:nvSpPr>
          <p:spPr>
            <a:xfrm>
              <a:off x="-53943325" y="3716375"/>
              <a:ext cx="151250" cy="18950"/>
            </a:xfrm>
            <a:custGeom>
              <a:avLst/>
              <a:gdLst/>
              <a:ahLst/>
              <a:cxnLst/>
              <a:rect l="l" t="t" r="r" b="b"/>
              <a:pathLst>
                <a:path w="6050" h="758" extrusionOk="0">
                  <a:moveTo>
                    <a:pt x="0" y="1"/>
                  </a:moveTo>
                  <a:cubicBezTo>
                    <a:pt x="441" y="474"/>
                    <a:pt x="1040" y="757"/>
                    <a:pt x="1702" y="757"/>
                  </a:cubicBezTo>
                  <a:lnTo>
                    <a:pt x="4348" y="757"/>
                  </a:lnTo>
                  <a:cubicBezTo>
                    <a:pt x="5041" y="757"/>
                    <a:pt x="5608" y="474"/>
                    <a:pt x="604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6157;p65"/>
            <p:cNvSpPr/>
            <p:nvPr/>
          </p:nvSpPr>
          <p:spPr>
            <a:xfrm>
              <a:off x="-53970100" y="3679375"/>
              <a:ext cx="205575" cy="18125"/>
            </a:xfrm>
            <a:custGeom>
              <a:avLst/>
              <a:gdLst/>
              <a:ahLst/>
              <a:cxnLst/>
              <a:rect l="l" t="t" r="r" b="b"/>
              <a:pathLst>
                <a:path w="8223" h="725" extrusionOk="0">
                  <a:moveTo>
                    <a:pt x="0" y="0"/>
                  </a:moveTo>
                  <a:lnTo>
                    <a:pt x="0" y="725"/>
                  </a:lnTo>
                  <a:lnTo>
                    <a:pt x="8223" y="725"/>
                  </a:lnTo>
                  <a:lnTo>
                    <a:pt x="822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6158;p65"/>
            <p:cNvSpPr/>
            <p:nvPr/>
          </p:nvSpPr>
          <p:spPr>
            <a:xfrm>
              <a:off x="-53970100" y="3715600"/>
              <a:ext cx="204800" cy="187475"/>
            </a:xfrm>
            <a:custGeom>
              <a:avLst/>
              <a:gdLst/>
              <a:ahLst/>
              <a:cxnLst/>
              <a:rect l="l" t="t" r="r" b="b"/>
              <a:pathLst>
                <a:path w="8192" h="7499" extrusionOk="0">
                  <a:moveTo>
                    <a:pt x="2584" y="2300"/>
                  </a:moveTo>
                  <a:cubicBezTo>
                    <a:pt x="2804" y="2300"/>
                    <a:pt x="2962" y="2426"/>
                    <a:pt x="2962" y="2647"/>
                  </a:cubicBezTo>
                  <a:cubicBezTo>
                    <a:pt x="2962" y="2836"/>
                    <a:pt x="2804" y="2993"/>
                    <a:pt x="2584" y="2993"/>
                  </a:cubicBezTo>
                  <a:cubicBezTo>
                    <a:pt x="2395" y="2993"/>
                    <a:pt x="2237" y="2836"/>
                    <a:pt x="2237" y="2647"/>
                  </a:cubicBezTo>
                  <a:cubicBezTo>
                    <a:pt x="2237" y="2426"/>
                    <a:pt x="2395" y="2300"/>
                    <a:pt x="2584" y="2300"/>
                  </a:cubicBezTo>
                  <a:close/>
                  <a:moveTo>
                    <a:pt x="5577" y="2300"/>
                  </a:moveTo>
                  <a:cubicBezTo>
                    <a:pt x="5797" y="2300"/>
                    <a:pt x="5955" y="2458"/>
                    <a:pt x="5955" y="2647"/>
                  </a:cubicBezTo>
                  <a:cubicBezTo>
                    <a:pt x="5955" y="2836"/>
                    <a:pt x="5797" y="2993"/>
                    <a:pt x="5577" y="2993"/>
                  </a:cubicBezTo>
                  <a:cubicBezTo>
                    <a:pt x="5388" y="2993"/>
                    <a:pt x="5230" y="2836"/>
                    <a:pt x="5230" y="2647"/>
                  </a:cubicBezTo>
                  <a:cubicBezTo>
                    <a:pt x="5230" y="2458"/>
                    <a:pt x="5388" y="2300"/>
                    <a:pt x="5577" y="2300"/>
                  </a:cubicBezTo>
                  <a:close/>
                  <a:moveTo>
                    <a:pt x="5191" y="4072"/>
                  </a:moveTo>
                  <a:cubicBezTo>
                    <a:pt x="5285" y="4072"/>
                    <a:pt x="5372" y="4112"/>
                    <a:pt x="5419" y="4191"/>
                  </a:cubicBezTo>
                  <a:cubicBezTo>
                    <a:pt x="5577" y="4348"/>
                    <a:pt x="5577" y="4569"/>
                    <a:pt x="5419" y="4695"/>
                  </a:cubicBezTo>
                  <a:cubicBezTo>
                    <a:pt x="5072" y="5041"/>
                    <a:pt x="4600" y="5230"/>
                    <a:pt x="4127" y="5230"/>
                  </a:cubicBezTo>
                  <a:cubicBezTo>
                    <a:pt x="3655" y="5230"/>
                    <a:pt x="3151" y="5041"/>
                    <a:pt x="2836" y="4695"/>
                  </a:cubicBezTo>
                  <a:cubicBezTo>
                    <a:pt x="2678" y="4537"/>
                    <a:pt x="2678" y="4285"/>
                    <a:pt x="2836" y="4191"/>
                  </a:cubicBezTo>
                  <a:cubicBezTo>
                    <a:pt x="2914" y="4112"/>
                    <a:pt x="3009" y="4072"/>
                    <a:pt x="3099" y="4072"/>
                  </a:cubicBezTo>
                  <a:cubicBezTo>
                    <a:pt x="3190" y="4072"/>
                    <a:pt x="3277" y="4112"/>
                    <a:pt x="3340" y="4191"/>
                  </a:cubicBezTo>
                  <a:cubicBezTo>
                    <a:pt x="3560" y="4395"/>
                    <a:pt x="3844" y="4498"/>
                    <a:pt x="4127" y="4498"/>
                  </a:cubicBezTo>
                  <a:cubicBezTo>
                    <a:pt x="4411" y="4498"/>
                    <a:pt x="4694" y="4395"/>
                    <a:pt x="4915" y="4191"/>
                  </a:cubicBezTo>
                  <a:cubicBezTo>
                    <a:pt x="4994" y="4112"/>
                    <a:pt x="5096" y="4072"/>
                    <a:pt x="5191" y="4072"/>
                  </a:cubicBezTo>
                  <a:close/>
                  <a:moveTo>
                    <a:pt x="0" y="0"/>
                  </a:moveTo>
                  <a:lnTo>
                    <a:pt x="0" y="3340"/>
                  </a:lnTo>
                  <a:cubicBezTo>
                    <a:pt x="0" y="5577"/>
                    <a:pt x="1859" y="7499"/>
                    <a:pt x="4096" y="7499"/>
                  </a:cubicBezTo>
                  <a:cubicBezTo>
                    <a:pt x="6333" y="7499"/>
                    <a:pt x="8191" y="5640"/>
                    <a:pt x="8191" y="3340"/>
                  </a:cubicBezTo>
                  <a:lnTo>
                    <a:pt x="8191" y="0"/>
                  </a:lnTo>
                  <a:lnTo>
                    <a:pt x="8034" y="0"/>
                  </a:lnTo>
                  <a:cubicBezTo>
                    <a:pt x="7467" y="946"/>
                    <a:pt x="6490" y="1513"/>
                    <a:pt x="5419" y="1513"/>
                  </a:cubicBezTo>
                  <a:lnTo>
                    <a:pt x="2804" y="1513"/>
                  </a:lnTo>
                  <a:cubicBezTo>
                    <a:pt x="1701" y="1513"/>
                    <a:pt x="693" y="946"/>
                    <a:pt x="15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6159;p65"/>
            <p:cNvSpPr/>
            <p:nvPr/>
          </p:nvSpPr>
          <p:spPr>
            <a:xfrm>
              <a:off x="-54007125" y="3584850"/>
              <a:ext cx="278825" cy="74850"/>
            </a:xfrm>
            <a:custGeom>
              <a:avLst/>
              <a:gdLst/>
              <a:ahLst/>
              <a:cxnLst/>
              <a:rect l="l" t="t" r="r" b="b"/>
              <a:pathLst>
                <a:path w="11153" h="2994" extrusionOk="0">
                  <a:moveTo>
                    <a:pt x="5577" y="1"/>
                  </a:moveTo>
                  <a:cubicBezTo>
                    <a:pt x="2867" y="1"/>
                    <a:pt x="0" y="788"/>
                    <a:pt x="0" y="2238"/>
                  </a:cubicBezTo>
                  <a:cubicBezTo>
                    <a:pt x="0" y="2647"/>
                    <a:pt x="315" y="2994"/>
                    <a:pt x="725" y="2994"/>
                  </a:cubicBezTo>
                  <a:lnTo>
                    <a:pt x="10429" y="2994"/>
                  </a:lnTo>
                  <a:cubicBezTo>
                    <a:pt x="10838" y="2994"/>
                    <a:pt x="11153" y="2679"/>
                    <a:pt x="11153" y="2238"/>
                  </a:cubicBezTo>
                  <a:cubicBezTo>
                    <a:pt x="11153" y="788"/>
                    <a:pt x="8286" y="1"/>
                    <a:pt x="557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6160;p65"/>
            <p:cNvSpPr/>
            <p:nvPr/>
          </p:nvSpPr>
          <p:spPr>
            <a:xfrm>
              <a:off x="-54007925" y="3740025"/>
              <a:ext cx="18925" cy="64600"/>
            </a:xfrm>
            <a:custGeom>
              <a:avLst/>
              <a:gdLst/>
              <a:ahLst/>
              <a:cxnLst/>
              <a:rect l="l" t="t" r="r" b="b"/>
              <a:pathLst>
                <a:path w="757" h="2584" extrusionOk="0">
                  <a:moveTo>
                    <a:pt x="757" y="0"/>
                  </a:moveTo>
                  <a:cubicBezTo>
                    <a:pt x="316" y="252"/>
                    <a:pt x="1" y="725"/>
                    <a:pt x="1" y="1260"/>
                  </a:cubicBezTo>
                  <a:cubicBezTo>
                    <a:pt x="1" y="1827"/>
                    <a:pt x="316" y="2300"/>
                    <a:pt x="757" y="2584"/>
                  </a:cubicBezTo>
                  <a:lnTo>
                    <a:pt x="75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6161;p65"/>
            <p:cNvSpPr/>
            <p:nvPr/>
          </p:nvSpPr>
          <p:spPr>
            <a:xfrm>
              <a:off x="-53745625" y="3740025"/>
              <a:ext cx="18900" cy="64600"/>
            </a:xfrm>
            <a:custGeom>
              <a:avLst/>
              <a:gdLst/>
              <a:ahLst/>
              <a:cxnLst/>
              <a:rect l="l" t="t" r="r" b="b"/>
              <a:pathLst>
                <a:path w="756" h="2584" extrusionOk="0">
                  <a:moveTo>
                    <a:pt x="0" y="0"/>
                  </a:moveTo>
                  <a:lnTo>
                    <a:pt x="0" y="2584"/>
                  </a:lnTo>
                  <a:cubicBezTo>
                    <a:pt x="441" y="2300"/>
                    <a:pt x="756" y="1827"/>
                    <a:pt x="756" y="1260"/>
                  </a:cubicBezTo>
                  <a:cubicBezTo>
                    <a:pt x="693" y="725"/>
                    <a:pt x="441" y="252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9" name="Content Placeholder 2"/>
          <p:cNvSpPr txBox="1">
            <a:spLocks/>
          </p:cNvSpPr>
          <p:nvPr/>
        </p:nvSpPr>
        <p:spPr>
          <a:xfrm>
            <a:off x="1789610" y="3308895"/>
            <a:ext cx="1337765" cy="6757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1200" dirty="0" smtClean="0"/>
              <a:t>Technical </a:t>
            </a:r>
            <a:r>
              <a:rPr lang="en-US" sz="1200" dirty="0" smtClean="0"/>
              <a:t>/ Computer </a:t>
            </a:r>
            <a:r>
              <a:rPr lang="en-US" sz="1200" dirty="0" smtClean="0"/>
              <a:t>skills</a:t>
            </a:r>
          </a:p>
        </p:txBody>
      </p:sp>
      <p:sp>
        <p:nvSpPr>
          <p:cNvPr id="50" name="Content Placeholder 2"/>
          <p:cNvSpPr txBox="1">
            <a:spLocks/>
          </p:cNvSpPr>
          <p:nvPr/>
        </p:nvSpPr>
        <p:spPr>
          <a:xfrm>
            <a:off x="3974010" y="3286670"/>
            <a:ext cx="1337765" cy="6757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1200" dirty="0" smtClean="0"/>
              <a:t>Key training &amp; skills</a:t>
            </a:r>
          </a:p>
        </p:txBody>
      </p:sp>
      <p:sp>
        <p:nvSpPr>
          <p:cNvPr id="52" name="Content Placeholder 2"/>
          <p:cNvSpPr txBox="1">
            <a:spLocks/>
          </p:cNvSpPr>
          <p:nvPr/>
        </p:nvSpPr>
        <p:spPr>
          <a:xfrm>
            <a:off x="6126660" y="3264445"/>
            <a:ext cx="1337765" cy="6757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1200" dirty="0" smtClean="0"/>
              <a:t>Languages</a:t>
            </a:r>
          </a:p>
        </p:txBody>
      </p:sp>
      <p:sp>
        <p:nvSpPr>
          <p:cNvPr id="54" name="Content Placeholder 2"/>
          <p:cNvSpPr txBox="1">
            <a:spLocks/>
          </p:cNvSpPr>
          <p:nvPr/>
        </p:nvSpPr>
        <p:spPr>
          <a:xfrm>
            <a:off x="1799135" y="5096420"/>
            <a:ext cx="1337765" cy="6757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1200" dirty="0" smtClean="0"/>
              <a:t>Study abroad / international experiences</a:t>
            </a:r>
          </a:p>
        </p:txBody>
      </p:sp>
      <p:sp>
        <p:nvSpPr>
          <p:cNvPr id="56" name="Content Placeholder 2"/>
          <p:cNvSpPr txBox="1">
            <a:spLocks/>
          </p:cNvSpPr>
          <p:nvPr/>
        </p:nvSpPr>
        <p:spPr>
          <a:xfrm>
            <a:off x="3967660" y="5105945"/>
            <a:ext cx="1337765" cy="6757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1200" dirty="0" smtClean="0"/>
              <a:t>Military experience</a:t>
            </a:r>
          </a:p>
        </p:txBody>
      </p:sp>
      <p:sp>
        <p:nvSpPr>
          <p:cNvPr id="58" name="Content Placeholder 2"/>
          <p:cNvSpPr txBox="1">
            <a:spLocks/>
          </p:cNvSpPr>
          <p:nvPr/>
        </p:nvSpPr>
        <p:spPr>
          <a:xfrm>
            <a:off x="6120310" y="5115470"/>
            <a:ext cx="1337765" cy="6757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1200" dirty="0" smtClean="0"/>
              <a:t>Volunteering</a:t>
            </a:r>
          </a:p>
        </p:txBody>
      </p:sp>
    </p:spTree>
    <p:extLst>
      <p:ext uri="{BB962C8B-B14F-4D97-AF65-F5344CB8AC3E}">
        <p14:creationId xmlns:p14="http://schemas.microsoft.com/office/powerpoint/2010/main" val="121314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6423590"/>
              </p:ext>
            </p:extLst>
          </p:nvPr>
        </p:nvGraphicFramePr>
        <p:xfrm>
          <a:off x="571500" y="1349375"/>
          <a:ext cx="7985124" cy="476249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6617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17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17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64535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Arial"/>
                          <a:cs typeface="Arial"/>
                        </a:rPr>
                        <a:t>Education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Arial"/>
                          <a:cs typeface="Arial"/>
                        </a:rPr>
                        <a:t>Experience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Arial"/>
                          <a:cs typeface="Arial"/>
                        </a:rPr>
                        <a:t>Other </a:t>
                      </a:r>
                      <a:endParaRPr lang="en-US" sz="1600" dirty="0" smtClean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9608">
                <a:tc>
                  <a:txBody>
                    <a:bodyPr/>
                    <a:lstStyle/>
                    <a:p>
                      <a:pPr marL="0" marR="0" lvl="2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>
                          <a:latin typeface="Arial"/>
                          <a:cs typeface="Arial"/>
                        </a:rPr>
                        <a:t>GPA (if 3.2 or higher)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>
                          <a:latin typeface="Arial"/>
                          <a:cs typeface="Arial"/>
                        </a:rPr>
                        <a:t>Summer/Part-time Jobs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>
                          <a:latin typeface="Arial"/>
                          <a:cs typeface="Arial"/>
                        </a:rPr>
                        <a:t>Awards</a:t>
                      </a:r>
                    </a:p>
                    <a:p>
                      <a:endParaRPr lang="en-US" sz="13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9608"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latin typeface="Arial"/>
                          <a:cs typeface="Arial"/>
                        </a:rPr>
                        <a:t>Minor</a:t>
                      </a:r>
                      <a:endParaRPr lang="en-US" sz="13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>
                          <a:latin typeface="Arial"/>
                          <a:cs typeface="Arial"/>
                        </a:rPr>
                        <a:t>Internships (credit and not for credit)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latin typeface="Arial"/>
                          <a:cs typeface="Arial"/>
                        </a:rPr>
                        <a:t>Volunteer</a:t>
                      </a:r>
                      <a:endParaRPr lang="en-US" sz="13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5535">
                <a:tc>
                  <a:txBody>
                    <a:bodyPr/>
                    <a:lstStyle/>
                    <a:p>
                      <a:pPr marL="0" marR="0" lvl="2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>
                          <a:latin typeface="Arial"/>
                          <a:cs typeface="Arial"/>
                        </a:rPr>
                        <a:t>Academic honors/awards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>
                          <a:latin typeface="Arial"/>
                          <a:cs typeface="Arial"/>
                        </a:rPr>
                        <a:t>Campus </a:t>
                      </a:r>
                      <a:r>
                        <a:rPr lang="en-US" sz="1300" dirty="0" smtClean="0">
                          <a:latin typeface="Arial"/>
                          <a:cs typeface="Arial"/>
                        </a:rPr>
                        <a:t>involvement</a:t>
                      </a:r>
                      <a:endParaRPr lang="en-US" sz="1300" dirty="0" smtClean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>
                          <a:latin typeface="Arial"/>
                          <a:cs typeface="Arial"/>
                        </a:rPr>
                        <a:t>Training Completions</a:t>
                      </a:r>
                      <a:endParaRPr lang="en-US" sz="1300" dirty="0" smtClean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5535">
                <a:tc>
                  <a:txBody>
                    <a:bodyPr/>
                    <a:lstStyle/>
                    <a:p>
                      <a:pPr marL="0" marR="0" lvl="2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>
                          <a:latin typeface="Arial"/>
                          <a:cs typeface="Arial"/>
                        </a:rPr>
                        <a:t>Related certificates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>
                          <a:latin typeface="Arial"/>
                          <a:cs typeface="Arial"/>
                        </a:rPr>
                        <a:t>Self-Employment / Freelance</a:t>
                      </a:r>
                      <a:endParaRPr lang="en-US" sz="1300" dirty="0" smtClean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>
                          <a:latin typeface="Arial"/>
                          <a:cs typeface="Arial"/>
                        </a:rPr>
                        <a:t>Any Leadership Experience</a:t>
                      </a:r>
                      <a:endParaRPr lang="en-US" sz="1300" dirty="0" smtClean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5535"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latin typeface="Arial"/>
                          <a:cs typeface="Arial"/>
                        </a:rPr>
                        <a:t>Scholarships</a:t>
                      </a:r>
                      <a:endParaRPr lang="en-US" sz="13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>
                          <a:latin typeface="Arial"/>
                          <a:cs typeface="Arial"/>
                        </a:rPr>
                        <a:t>Volunteer </a:t>
                      </a:r>
                      <a:r>
                        <a:rPr lang="en-US" sz="1300" dirty="0" smtClean="0">
                          <a:latin typeface="Arial"/>
                          <a:cs typeface="Arial"/>
                        </a:rPr>
                        <a:t>work</a:t>
                      </a:r>
                      <a:endParaRPr lang="en-US" sz="1300" dirty="0" smtClean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>
                          <a:latin typeface="Arial"/>
                          <a:cs typeface="Arial"/>
                        </a:rPr>
                        <a:t>Memberships/Organizations</a:t>
                      </a:r>
                      <a:endParaRPr lang="en-US" sz="1300" dirty="0" smtClean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5535">
                <a:tc>
                  <a:txBody>
                    <a:bodyPr/>
                    <a:lstStyle/>
                    <a:p>
                      <a:pPr marL="0" marR="0" lvl="2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>
                          <a:latin typeface="Arial"/>
                          <a:cs typeface="Arial"/>
                        </a:rPr>
                        <a:t>International </a:t>
                      </a:r>
                      <a:r>
                        <a:rPr lang="en-US" sz="1300" dirty="0" smtClean="0">
                          <a:latin typeface="Arial"/>
                          <a:cs typeface="Arial"/>
                        </a:rPr>
                        <a:t>experience</a:t>
                      </a:r>
                      <a:endParaRPr lang="en-US" sz="1300" dirty="0" smtClean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>
                          <a:latin typeface="Arial"/>
                          <a:cs typeface="Arial"/>
                        </a:rPr>
                        <a:t>Clinical 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>
                          <a:latin typeface="Arial"/>
                          <a:cs typeface="Arial"/>
                        </a:rPr>
                        <a:t>Related Experience and Skills </a:t>
                      </a:r>
                      <a:endParaRPr lang="en-US" sz="1300" dirty="0" smtClean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5535">
                <a:tc>
                  <a:txBody>
                    <a:bodyPr/>
                    <a:lstStyle/>
                    <a:p>
                      <a:pPr marL="0" marR="0" lvl="2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>
                          <a:latin typeface="Arial"/>
                          <a:cs typeface="Arial"/>
                        </a:rPr>
                        <a:t>Licensures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>
                          <a:latin typeface="Arial"/>
                          <a:cs typeface="Arial"/>
                        </a:rPr>
                        <a:t>Practicum 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5535">
                <a:tc>
                  <a:txBody>
                    <a:bodyPr/>
                    <a:lstStyle/>
                    <a:p>
                      <a:pPr marL="0" marR="0" lvl="2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>
                          <a:latin typeface="Arial"/>
                          <a:cs typeface="Arial"/>
                        </a:rPr>
                        <a:t>Related </a:t>
                      </a:r>
                      <a:r>
                        <a:rPr lang="en-US" sz="1300" dirty="0" smtClean="0">
                          <a:latin typeface="Arial"/>
                          <a:cs typeface="Arial"/>
                        </a:rPr>
                        <a:t>training </a:t>
                      </a:r>
                      <a:r>
                        <a:rPr lang="en-US" sz="1300" dirty="0" smtClean="0">
                          <a:latin typeface="Arial"/>
                          <a:cs typeface="Arial"/>
                        </a:rPr>
                        <a:t>and </a:t>
                      </a:r>
                      <a:r>
                        <a:rPr lang="en-US" sz="1300" dirty="0" smtClean="0">
                          <a:latin typeface="Arial"/>
                          <a:cs typeface="Arial"/>
                        </a:rPr>
                        <a:t>skills</a:t>
                      </a:r>
                      <a:endParaRPr lang="en-US" sz="1300" dirty="0" smtClean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5535">
                <a:tc>
                  <a:txBody>
                    <a:bodyPr/>
                    <a:lstStyle/>
                    <a:p>
                      <a:pPr marL="0" marR="0" lvl="2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>
                          <a:latin typeface="Arial"/>
                          <a:cs typeface="Arial"/>
                        </a:rPr>
                        <a:t>Thesis or Senior Project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pSp>
        <p:nvGrpSpPr>
          <p:cNvPr id="6" name="Google Shape;7183;p67"/>
          <p:cNvGrpSpPr/>
          <p:nvPr/>
        </p:nvGrpSpPr>
        <p:grpSpPr>
          <a:xfrm rot="900000">
            <a:off x="2680709" y="1461663"/>
            <a:ext cx="337011" cy="343185"/>
            <a:chOff x="-40742750" y="3972175"/>
            <a:chExt cx="311125" cy="316825"/>
          </a:xfrm>
          <a:solidFill>
            <a:srgbClr val="5AB7B2"/>
          </a:solidFill>
        </p:grpSpPr>
        <p:sp>
          <p:nvSpPr>
            <p:cNvPr id="7" name="Google Shape;7184;p67"/>
            <p:cNvSpPr/>
            <p:nvPr/>
          </p:nvSpPr>
          <p:spPr>
            <a:xfrm>
              <a:off x="-40699425" y="4118075"/>
              <a:ext cx="226850" cy="101625"/>
            </a:xfrm>
            <a:custGeom>
              <a:avLst/>
              <a:gdLst/>
              <a:ahLst/>
              <a:cxnLst/>
              <a:rect l="l" t="t" r="r" b="b"/>
              <a:pathLst>
                <a:path w="9074" h="4065" extrusionOk="0">
                  <a:moveTo>
                    <a:pt x="0" y="0"/>
                  </a:moveTo>
                  <a:lnTo>
                    <a:pt x="0" y="2017"/>
                  </a:lnTo>
                  <a:cubicBezTo>
                    <a:pt x="0" y="3529"/>
                    <a:pt x="2741" y="4065"/>
                    <a:pt x="4505" y="4065"/>
                  </a:cubicBezTo>
                  <a:cubicBezTo>
                    <a:pt x="6774" y="4065"/>
                    <a:pt x="9074" y="3371"/>
                    <a:pt x="9074" y="2017"/>
                  </a:cubicBezTo>
                  <a:lnTo>
                    <a:pt x="9074" y="0"/>
                  </a:lnTo>
                  <a:lnTo>
                    <a:pt x="5135" y="2237"/>
                  </a:lnTo>
                  <a:cubicBezTo>
                    <a:pt x="4953" y="2359"/>
                    <a:pt x="4748" y="2415"/>
                    <a:pt x="4546" y="2415"/>
                  </a:cubicBezTo>
                  <a:cubicBezTo>
                    <a:pt x="4330" y="2415"/>
                    <a:pt x="4117" y="2351"/>
                    <a:pt x="3938" y="2237"/>
                  </a:cubicBezTo>
                  <a:cubicBezTo>
                    <a:pt x="3623" y="2048"/>
                    <a:pt x="315" y="22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7185;p67"/>
            <p:cNvSpPr/>
            <p:nvPr/>
          </p:nvSpPr>
          <p:spPr>
            <a:xfrm>
              <a:off x="-40742750" y="3972175"/>
              <a:ext cx="311125" cy="316825"/>
            </a:xfrm>
            <a:custGeom>
              <a:avLst/>
              <a:gdLst/>
              <a:ahLst/>
              <a:cxnLst/>
              <a:rect l="l" t="t" r="r" b="b"/>
              <a:pathLst>
                <a:path w="12445" h="12673" extrusionOk="0">
                  <a:moveTo>
                    <a:pt x="6254" y="0"/>
                  </a:moveTo>
                  <a:cubicBezTo>
                    <a:pt x="6183" y="0"/>
                    <a:pt x="6112" y="24"/>
                    <a:pt x="6049" y="71"/>
                  </a:cubicBezTo>
                  <a:lnTo>
                    <a:pt x="284" y="3379"/>
                  </a:lnTo>
                  <a:cubicBezTo>
                    <a:pt x="0" y="3537"/>
                    <a:pt x="0" y="3915"/>
                    <a:pt x="284" y="4072"/>
                  </a:cubicBezTo>
                  <a:lnTo>
                    <a:pt x="6049" y="7380"/>
                  </a:lnTo>
                  <a:cubicBezTo>
                    <a:pt x="6112" y="7427"/>
                    <a:pt x="6183" y="7451"/>
                    <a:pt x="6254" y="7451"/>
                  </a:cubicBezTo>
                  <a:cubicBezTo>
                    <a:pt x="6325" y="7451"/>
                    <a:pt x="6396" y="7427"/>
                    <a:pt x="6459" y="7380"/>
                  </a:cubicBezTo>
                  <a:cubicBezTo>
                    <a:pt x="11374" y="4545"/>
                    <a:pt x="11626" y="4419"/>
                    <a:pt x="11626" y="4419"/>
                  </a:cubicBezTo>
                  <a:lnTo>
                    <a:pt x="11626" y="12263"/>
                  </a:lnTo>
                  <a:cubicBezTo>
                    <a:pt x="11657" y="12515"/>
                    <a:pt x="11846" y="12673"/>
                    <a:pt x="12035" y="12673"/>
                  </a:cubicBezTo>
                  <a:cubicBezTo>
                    <a:pt x="12287" y="12673"/>
                    <a:pt x="12445" y="12452"/>
                    <a:pt x="12445" y="12263"/>
                  </a:cubicBezTo>
                  <a:lnTo>
                    <a:pt x="12445" y="3726"/>
                  </a:lnTo>
                  <a:cubicBezTo>
                    <a:pt x="12445" y="3568"/>
                    <a:pt x="12319" y="3411"/>
                    <a:pt x="12256" y="3379"/>
                  </a:cubicBezTo>
                  <a:lnTo>
                    <a:pt x="6459" y="71"/>
                  </a:lnTo>
                  <a:cubicBezTo>
                    <a:pt x="6396" y="24"/>
                    <a:pt x="6325" y="0"/>
                    <a:pt x="625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" name="Google Shape;9772;p73"/>
          <p:cNvGrpSpPr/>
          <p:nvPr/>
        </p:nvGrpSpPr>
        <p:grpSpPr>
          <a:xfrm rot="900000">
            <a:off x="5519928" y="1453740"/>
            <a:ext cx="184780" cy="329962"/>
            <a:chOff x="5056800" y="3962900"/>
            <a:chExt cx="165425" cy="295400"/>
          </a:xfrm>
          <a:solidFill>
            <a:srgbClr val="778692"/>
          </a:solidFill>
        </p:grpSpPr>
        <p:sp>
          <p:nvSpPr>
            <p:cNvPr id="10" name="Google Shape;9773;p73"/>
            <p:cNvSpPr/>
            <p:nvPr/>
          </p:nvSpPr>
          <p:spPr>
            <a:xfrm>
              <a:off x="5155250" y="4042450"/>
              <a:ext cx="66975" cy="104800"/>
            </a:xfrm>
            <a:custGeom>
              <a:avLst/>
              <a:gdLst/>
              <a:ahLst/>
              <a:cxnLst/>
              <a:rect l="l" t="t" r="r" b="b"/>
              <a:pathLst>
                <a:path w="2679" h="4192" extrusionOk="0">
                  <a:moveTo>
                    <a:pt x="0" y="1"/>
                  </a:moveTo>
                  <a:lnTo>
                    <a:pt x="505" y="3467"/>
                  </a:lnTo>
                  <a:lnTo>
                    <a:pt x="1103" y="4065"/>
                  </a:lnTo>
                  <a:cubicBezTo>
                    <a:pt x="1166" y="4128"/>
                    <a:pt x="1261" y="4191"/>
                    <a:pt x="1324" y="4191"/>
                  </a:cubicBezTo>
                  <a:lnTo>
                    <a:pt x="2300" y="4191"/>
                  </a:lnTo>
                  <a:cubicBezTo>
                    <a:pt x="2521" y="4191"/>
                    <a:pt x="2678" y="4034"/>
                    <a:pt x="2678" y="3813"/>
                  </a:cubicBezTo>
                  <a:lnTo>
                    <a:pt x="2678" y="2805"/>
                  </a:lnTo>
                  <a:cubicBezTo>
                    <a:pt x="2678" y="2710"/>
                    <a:pt x="2615" y="2616"/>
                    <a:pt x="2552" y="2553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9774;p73"/>
            <p:cNvSpPr/>
            <p:nvPr/>
          </p:nvSpPr>
          <p:spPr>
            <a:xfrm>
              <a:off x="5065450" y="3962900"/>
              <a:ext cx="88250" cy="52025"/>
            </a:xfrm>
            <a:custGeom>
              <a:avLst/>
              <a:gdLst/>
              <a:ahLst/>
              <a:cxnLst/>
              <a:rect l="l" t="t" r="r" b="b"/>
              <a:pathLst>
                <a:path w="3530" h="2081" extrusionOk="0">
                  <a:moveTo>
                    <a:pt x="347" y="1"/>
                  </a:moveTo>
                  <a:cubicBezTo>
                    <a:pt x="221" y="1"/>
                    <a:pt x="158" y="33"/>
                    <a:pt x="64" y="159"/>
                  </a:cubicBezTo>
                  <a:cubicBezTo>
                    <a:pt x="1" y="222"/>
                    <a:pt x="1" y="348"/>
                    <a:pt x="32" y="474"/>
                  </a:cubicBezTo>
                  <a:lnTo>
                    <a:pt x="568" y="2080"/>
                  </a:lnTo>
                  <a:lnTo>
                    <a:pt x="2931" y="2080"/>
                  </a:lnTo>
                  <a:lnTo>
                    <a:pt x="3498" y="474"/>
                  </a:lnTo>
                  <a:cubicBezTo>
                    <a:pt x="3529" y="348"/>
                    <a:pt x="3498" y="222"/>
                    <a:pt x="3466" y="159"/>
                  </a:cubicBezTo>
                  <a:cubicBezTo>
                    <a:pt x="3340" y="64"/>
                    <a:pt x="3214" y="1"/>
                    <a:pt x="312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9775;p73"/>
            <p:cNvSpPr/>
            <p:nvPr/>
          </p:nvSpPr>
          <p:spPr>
            <a:xfrm>
              <a:off x="5056800" y="4032225"/>
              <a:ext cx="104000" cy="226075"/>
            </a:xfrm>
            <a:custGeom>
              <a:avLst/>
              <a:gdLst/>
              <a:ahLst/>
              <a:cxnLst/>
              <a:rect l="l" t="t" r="r" b="b"/>
              <a:pathLst>
                <a:path w="4160" h="9043" extrusionOk="0">
                  <a:moveTo>
                    <a:pt x="977" y="0"/>
                  </a:moveTo>
                  <a:lnTo>
                    <a:pt x="0" y="6553"/>
                  </a:lnTo>
                  <a:cubicBezTo>
                    <a:pt x="0" y="6648"/>
                    <a:pt x="0" y="6742"/>
                    <a:pt x="63" y="6837"/>
                  </a:cubicBezTo>
                  <a:lnTo>
                    <a:pt x="1796" y="8916"/>
                  </a:lnTo>
                  <a:cubicBezTo>
                    <a:pt x="1859" y="9011"/>
                    <a:pt x="1954" y="9042"/>
                    <a:pt x="2080" y="9042"/>
                  </a:cubicBezTo>
                  <a:cubicBezTo>
                    <a:pt x="2174" y="9042"/>
                    <a:pt x="2269" y="9011"/>
                    <a:pt x="2332" y="8916"/>
                  </a:cubicBezTo>
                  <a:lnTo>
                    <a:pt x="4065" y="6837"/>
                  </a:lnTo>
                  <a:cubicBezTo>
                    <a:pt x="4159" y="6742"/>
                    <a:pt x="4159" y="6679"/>
                    <a:pt x="4159" y="6553"/>
                  </a:cubicBezTo>
                  <a:lnTo>
                    <a:pt x="318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" name="Google Shape;9634;p73"/>
          <p:cNvGrpSpPr/>
          <p:nvPr/>
        </p:nvGrpSpPr>
        <p:grpSpPr>
          <a:xfrm rot="900000">
            <a:off x="8045694" y="1453754"/>
            <a:ext cx="331693" cy="329934"/>
            <a:chOff x="2404875" y="3955825"/>
            <a:chExt cx="296950" cy="295375"/>
          </a:xfrm>
          <a:solidFill>
            <a:srgbClr val="D31245"/>
          </a:solidFill>
        </p:grpSpPr>
        <p:sp>
          <p:nvSpPr>
            <p:cNvPr id="14" name="Google Shape;9635;p73"/>
            <p:cNvSpPr/>
            <p:nvPr/>
          </p:nvSpPr>
          <p:spPr>
            <a:xfrm>
              <a:off x="2404875" y="3955825"/>
              <a:ext cx="219775" cy="224500"/>
            </a:xfrm>
            <a:custGeom>
              <a:avLst/>
              <a:gdLst/>
              <a:ahLst/>
              <a:cxnLst/>
              <a:rect l="l" t="t" r="r" b="b"/>
              <a:pathLst>
                <a:path w="8791" h="8980" extrusionOk="0">
                  <a:moveTo>
                    <a:pt x="4537" y="0"/>
                  </a:moveTo>
                  <a:cubicBezTo>
                    <a:pt x="2048" y="0"/>
                    <a:pt x="0" y="2017"/>
                    <a:pt x="0" y="4506"/>
                  </a:cubicBezTo>
                  <a:cubicBezTo>
                    <a:pt x="0" y="6963"/>
                    <a:pt x="2048" y="8979"/>
                    <a:pt x="4537" y="8979"/>
                  </a:cubicBezTo>
                  <a:cubicBezTo>
                    <a:pt x="6459" y="8979"/>
                    <a:pt x="8160" y="7719"/>
                    <a:pt x="8790" y="5986"/>
                  </a:cubicBezTo>
                  <a:cubicBezTo>
                    <a:pt x="8633" y="5860"/>
                    <a:pt x="8443" y="5640"/>
                    <a:pt x="8286" y="5514"/>
                  </a:cubicBezTo>
                  <a:lnTo>
                    <a:pt x="7498" y="5514"/>
                  </a:lnTo>
                  <a:cubicBezTo>
                    <a:pt x="7057" y="6742"/>
                    <a:pt x="5923" y="7593"/>
                    <a:pt x="4568" y="7593"/>
                  </a:cubicBezTo>
                  <a:cubicBezTo>
                    <a:pt x="2836" y="7593"/>
                    <a:pt x="1481" y="6175"/>
                    <a:pt x="1481" y="4506"/>
                  </a:cubicBezTo>
                  <a:cubicBezTo>
                    <a:pt x="1481" y="2804"/>
                    <a:pt x="2867" y="1387"/>
                    <a:pt x="4568" y="1387"/>
                  </a:cubicBezTo>
                  <a:cubicBezTo>
                    <a:pt x="5923" y="1387"/>
                    <a:pt x="7057" y="2237"/>
                    <a:pt x="7498" y="3466"/>
                  </a:cubicBezTo>
                  <a:lnTo>
                    <a:pt x="8286" y="3466"/>
                  </a:lnTo>
                  <a:cubicBezTo>
                    <a:pt x="8443" y="3308"/>
                    <a:pt x="8633" y="3088"/>
                    <a:pt x="8790" y="2993"/>
                  </a:cubicBezTo>
                  <a:cubicBezTo>
                    <a:pt x="8160" y="1261"/>
                    <a:pt x="6522" y="0"/>
                    <a:pt x="453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9636;p73"/>
            <p:cNvSpPr/>
            <p:nvPr/>
          </p:nvSpPr>
          <p:spPr>
            <a:xfrm>
              <a:off x="2510400" y="4024075"/>
              <a:ext cx="191425" cy="87575"/>
            </a:xfrm>
            <a:custGeom>
              <a:avLst/>
              <a:gdLst/>
              <a:ahLst/>
              <a:cxnLst/>
              <a:rect l="l" t="t" r="r" b="b"/>
              <a:pathLst>
                <a:path w="7657" h="3503" extrusionOk="0">
                  <a:moveTo>
                    <a:pt x="7260" y="0"/>
                  </a:moveTo>
                  <a:cubicBezTo>
                    <a:pt x="7232" y="0"/>
                    <a:pt x="7206" y="4"/>
                    <a:pt x="7184" y="11"/>
                  </a:cubicBezTo>
                  <a:lnTo>
                    <a:pt x="5073" y="736"/>
                  </a:lnTo>
                  <a:cubicBezTo>
                    <a:pt x="5042" y="736"/>
                    <a:pt x="5010" y="767"/>
                    <a:pt x="4947" y="799"/>
                  </a:cubicBezTo>
                  <a:lnTo>
                    <a:pt x="4380" y="1398"/>
                  </a:lnTo>
                  <a:lnTo>
                    <a:pt x="347" y="1398"/>
                  </a:lnTo>
                  <a:cubicBezTo>
                    <a:pt x="158" y="1398"/>
                    <a:pt x="1" y="1555"/>
                    <a:pt x="1" y="1744"/>
                  </a:cubicBezTo>
                  <a:cubicBezTo>
                    <a:pt x="1" y="1965"/>
                    <a:pt x="158" y="2122"/>
                    <a:pt x="347" y="2122"/>
                  </a:cubicBezTo>
                  <a:lnTo>
                    <a:pt x="4380" y="2122"/>
                  </a:lnTo>
                  <a:lnTo>
                    <a:pt x="4947" y="2689"/>
                  </a:lnTo>
                  <a:cubicBezTo>
                    <a:pt x="5010" y="2752"/>
                    <a:pt x="5042" y="2784"/>
                    <a:pt x="5073" y="2784"/>
                  </a:cubicBezTo>
                  <a:lnTo>
                    <a:pt x="7184" y="3477"/>
                  </a:lnTo>
                  <a:cubicBezTo>
                    <a:pt x="7210" y="3494"/>
                    <a:pt x="7242" y="3502"/>
                    <a:pt x="7275" y="3502"/>
                  </a:cubicBezTo>
                  <a:cubicBezTo>
                    <a:pt x="7362" y="3502"/>
                    <a:pt x="7462" y="3451"/>
                    <a:pt x="7531" y="3382"/>
                  </a:cubicBezTo>
                  <a:cubicBezTo>
                    <a:pt x="7594" y="3256"/>
                    <a:pt x="7657" y="3099"/>
                    <a:pt x="7562" y="2973"/>
                  </a:cubicBezTo>
                  <a:lnTo>
                    <a:pt x="6932" y="1744"/>
                  </a:lnTo>
                  <a:lnTo>
                    <a:pt x="7562" y="547"/>
                  </a:lnTo>
                  <a:cubicBezTo>
                    <a:pt x="7657" y="389"/>
                    <a:pt x="7594" y="232"/>
                    <a:pt x="7531" y="137"/>
                  </a:cubicBezTo>
                  <a:cubicBezTo>
                    <a:pt x="7458" y="41"/>
                    <a:pt x="7349" y="0"/>
                    <a:pt x="726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9637;p73"/>
            <p:cNvSpPr/>
            <p:nvPr/>
          </p:nvSpPr>
          <p:spPr>
            <a:xfrm>
              <a:off x="2424550" y="4188175"/>
              <a:ext cx="189050" cy="63025"/>
            </a:xfrm>
            <a:custGeom>
              <a:avLst/>
              <a:gdLst/>
              <a:ahLst/>
              <a:cxnLst/>
              <a:rect l="l" t="t" r="r" b="b"/>
              <a:pathLst>
                <a:path w="7562" h="2521" extrusionOk="0">
                  <a:moveTo>
                    <a:pt x="1828" y="0"/>
                  </a:moveTo>
                  <a:lnTo>
                    <a:pt x="1482" y="1135"/>
                  </a:lnTo>
                  <a:lnTo>
                    <a:pt x="1040" y="1135"/>
                  </a:lnTo>
                  <a:cubicBezTo>
                    <a:pt x="442" y="1135"/>
                    <a:pt x="1" y="1607"/>
                    <a:pt x="1" y="2174"/>
                  </a:cubicBezTo>
                  <a:cubicBezTo>
                    <a:pt x="1" y="2363"/>
                    <a:pt x="158" y="2521"/>
                    <a:pt x="379" y="2521"/>
                  </a:cubicBezTo>
                  <a:lnTo>
                    <a:pt x="7310" y="2521"/>
                  </a:lnTo>
                  <a:cubicBezTo>
                    <a:pt x="7404" y="2489"/>
                    <a:pt x="7562" y="2363"/>
                    <a:pt x="7562" y="2174"/>
                  </a:cubicBezTo>
                  <a:cubicBezTo>
                    <a:pt x="7562" y="1576"/>
                    <a:pt x="7089" y="1135"/>
                    <a:pt x="6554" y="1135"/>
                  </a:cubicBezTo>
                  <a:lnTo>
                    <a:pt x="6113" y="1135"/>
                  </a:lnTo>
                  <a:lnTo>
                    <a:pt x="5766" y="0"/>
                  </a:lnTo>
                  <a:cubicBezTo>
                    <a:pt x="5168" y="252"/>
                    <a:pt x="4506" y="410"/>
                    <a:pt x="3781" y="410"/>
                  </a:cubicBezTo>
                  <a:cubicBezTo>
                    <a:pt x="3088" y="410"/>
                    <a:pt x="2427" y="252"/>
                    <a:pt x="18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9638;p73"/>
            <p:cNvSpPr/>
            <p:nvPr/>
          </p:nvSpPr>
          <p:spPr>
            <a:xfrm>
              <a:off x="2457625" y="4007025"/>
              <a:ext cx="115025" cy="122100"/>
            </a:xfrm>
            <a:custGeom>
              <a:avLst/>
              <a:gdLst/>
              <a:ahLst/>
              <a:cxnLst/>
              <a:rect l="l" t="t" r="r" b="b"/>
              <a:pathLst>
                <a:path w="4601" h="4884" extrusionOk="0">
                  <a:moveTo>
                    <a:pt x="2427" y="0"/>
                  </a:moveTo>
                  <a:cubicBezTo>
                    <a:pt x="1104" y="0"/>
                    <a:pt x="1" y="1103"/>
                    <a:pt x="1" y="2458"/>
                  </a:cubicBezTo>
                  <a:cubicBezTo>
                    <a:pt x="1" y="3781"/>
                    <a:pt x="1104" y="4884"/>
                    <a:pt x="2427" y="4884"/>
                  </a:cubicBezTo>
                  <a:cubicBezTo>
                    <a:pt x="3404" y="4884"/>
                    <a:pt x="4254" y="4348"/>
                    <a:pt x="4601" y="3497"/>
                  </a:cubicBezTo>
                  <a:lnTo>
                    <a:pt x="2427" y="3497"/>
                  </a:lnTo>
                  <a:cubicBezTo>
                    <a:pt x="1828" y="3497"/>
                    <a:pt x="1419" y="3025"/>
                    <a:pt x="1419" y="2489"/>
                  </a:cubicBezTo>
                  <a:cubicBezTo>
                    <a:pt x="1356" y="1859"/>
                    <a:pt x="1828" y="1386"/>
                    <a:pt x="2427" y="1386"/>
                  </a:cubicBezTo>
                  <a:lnTo>
                    <a:pt x="4601" y="1386"/>
                  </a:lnTo>
                  <a:cubicBezTo>
                    <a:pt x="4191" y="567"/>
                    <a:pt x="3372" y="0"/>
                    <a:pt x="242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210033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340572"/>
            <a:ext cx="7886700" cy="814393"/>
          </a:xfrm>
        </p:spPr>
        <p:txBody>
          <a:bodyPr>
            <a:noAutofit/>
          </a:bodyPr>
          <a:lstStyle/>
          <a:p>
            <a:r>
              <a:rPr lang="en-US" sz="2500" dirty="0" smtClean="0"/>
              <a:t>Skills</a:t>
            </a:r>
            <a:endParaRPr lang="en-US" sz="2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222977"/>
            <a:ext cx="7886700" cy="246014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 smtClean="0">
                <a:latin typeface="Calibri" charset="0"/>
              </a:rPr>
              <a:t>Clerical Job ad:</a:t>
            </a:r>
          </a:p>
          <a:p>
            <a:pPr marL="0" indent="0">
              <a:buNone/>
            </a:pPr>
            <a:r>
              <a:rPr lang="en-US" sz="2000" dirty="0" smtClean="0">
                <a:latin typeface="Calibri" charset="0"/>
              </a:rPr>
              <a:t>Answer </a:t>
            </a:r>
            <a:r>
              <a:rPr lang="en-US" sz="2000" dirty="0">
                <a:latin typeface="Calibri" charset="0"/>
              </a:rPr>
              <a:t>multi-line phone system, route calls to appropriate person/department, greet customers at reception desk, typing as  needed, copying, filing, occasional errands on campus, other clerical tasks as assigned. </a:t>
            </a:r>
            <a:r>
              <a:rPr lang="en-US" sz="2000" dirty="0" smtClean="0">
                <a:latin typeface="Calibri" charset="0"/>
              </a:rPr>
              <a:t>Must have prior clerical experience and be dependable and punctual.</a:t>
            </a:r>
          </a:p>
          <a:p>
            <a:pPr marL="0" indent="0">
              <a:buNone/>
            </a:pPr>
            <a:endParaRPr lang="en-US" sz="2000" dirty="0" smtClean="0">
              <a:latin typeface="Calibri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alibri" charset="0"/>
              </a:rPr>
              <a:t>What kind of transferable skills can we pull out of this job ad?</a:t>
            </a:r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641350" y="5010150"/>
            <a:ext cx="38862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000" dirty="0"/>
              <a:t> Multi-task  </a:t>
            </a:r>
          </a:p>
          <a:p>
            <a:pPr eaLnBrk="1" hangingPunct="1">
              <a:buFontTx/>
              <a:buChar char="•"/>
            </a:pPr>
            <a:r>
              <a:rPr lang="en-US" sz="2000" dirty="0"/>
              <a:t> Time management</a:t>
            </a:r>
          </a:p>
          <a:p>
            <a:pPr eaLnBrk="1" hangingPunct="1">
              <a:buFontTx/>
              <a:buChar char="•"/>
            </a:pPr>
            <a:r>
              <a:rPr lang="en-US" sz="2000" dirty="0"/>
              <a:t> Organizational skills </a:t>
            </a: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4527550" y="5010150"/>
            <a:ext cx="44196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buFontTx/>
              <a:buChar char="•"/>
            </a:pPr>
            <a:r>
              <a:rPr lang="en-US" sz="2000" dirty="0">
                <a:latin typeface="Calibri" charset="0"/>
              </a:rPr>
              <a:t> Effective communication skills</a:t>
            </a:r>
          </a:p>
          <a:p>
            <a:pPr eaLnBrk="1" hangingPunct="1">
              <a:buFontTx/>
              <a:buChar char="•"/>
            </a:pPr>
            <a:r>
              <a:rPr lang="en-US" sz="2000" dirty="0">
                <a:latin typeface="Calibri" charset="0"/>
              </a:rPr>
              <a:t> Meet deadlines</a:t>
            </a:r>
          </a:p>
          <a:p>
            <a:pPr eaLnBrk="1" hangingPunct="1">
              <a:buFontTx/>
              <a:buChar char="•"/>
            </a:pPr>
            <a:r>
              <a:rPr lang="en-US" sz="2000" dirty="0">
                <a:latin typeface="Calibri" charset="0"/>
              </a:rPr>
              <a:t> Work efficiently</a:t>
            </a:r>
          </a:p>
        </p:txBody>
      </p:sp>
    </p:spTree>
    <p:extLst>
      <p:ext uri="{BB962C8B-B14F-4D97-AF65-F5344CB8AC3E}">
        <p14:creationId xmlns:p14="http://schemas.microsoft.com/office/powerpoint/2010/main" val="376409491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images-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6750" y="2382855"/>
            <a:ext cx="1609530" cy="170551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314702"/>
            <a:ext cx="8035926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Writing effective bullet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19867"/>
            <a:ext cx="8147050" cy="2072839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b="1" dirty="0"/>
              <a:t>Use</a:t>
            </a:r>
            <a:r>
              <a:rPr lang="en-US" b="1" dirty="0">
                <a:solidFill>
                  <a:srgbClr val="5AB7B2"/>
                </a:solidFill>
              </a:rPr>
              <a:t> W</a:t>
            </a:r>
            <a:r>
              <a:rPr lang="en-US" b="1" dirty="0">
                <a:solidFill>
                  <a:srgbClr val="778692"/>
                </a:solidFill>
              </a:rPr>
              <a:t>H</a:t>
            </a:r>
            <a:r>
              <a:rPr lang="en-US" b="1" dirty="0">
                <a:solidFill>
                  <a:srgbClr val="D31245"/>
                </a:solidFill>
              </a:rPr>
              <a:t>O</a:t>
            </a:r>
            <a:r>
              <a:rPr lang="en-US" dirty="0"/>
              <a:t> </a:t>
            </a:r>
            <a:r>
              <a:rPr lang="en-US" b="1" dirty="0"/>
              <a:t>logic to describe </a:t>
            </a:r>
            <a:r>
              <a:rPr lang="en-US" b="1" dirty="0" smtClean="0"/>
              <a:t>experience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	</a:t>
            </a:r>
            <a:r>
              <a:rPr lang="en-US" b="1" dirty="0" smtClean="0">
                <a:solidFill>
                  <a:srgbClr val="5AB7B2"/>
                </a:solidFill>
              </a:rPr>
              <a:t>What</a:t>
            </a:r>
            <a:r>
              <a:rPr lang="en-US" dirty="0" smtClean="0"/>
              <a:t> did you do?</a:t>
            </a:r>
          </a:p>
          <a:p>
            <a:pPr marL="0" indent="0">
              <a:lnSpc>
                <a:spcPct val="150000"/>
              </a:lnSpc>
              <a:buClr>
                <a:schemeClr val="tx1"/>
              </a:buClr>
              <a:buNone/>
            </a:pPr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en-US" b="1" dirty="0" smtClean="0">
                <a:solidFill>
                  <a:srgbClr val="778692"/>
                </a:solidFill>
              </a:rPr>
              <a:t>How</a:t>
            </a:r>
            <a:r>
              <a:rPr lang="en-US" dirty="0" smtClean="0"/>
              <a:t> did you do it?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 smtClean="0"/>
              <a:t>	What was the </a:t>
            </a:r>
            <a:r>
              <a:rPr lang="en-US" b="1" dirty="0" smtClean="0">
                <a:solidFill>
                  <a:srgbClr val="D31245"/>
                </a:solidFill>
              </a:rPr>
              <a:t>outcome</a:t>
            </a:r>
            <a:r>
              <a:rPr lang="en-US" dirty="0" smtClean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9</a:t>
            </a:fld>
            <a:endParaRPr lang="en-US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594659" y="4557059"/>
            <a:ext cx="8147050" cy="176604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1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b="1" dirty="0" smtClean="0"/>
              <a:t>Team Leader</a:t>
            </a:r>
          </a:p>
          <a:p>
            <a:pPr marL="342900" lvl="1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dirty="0" smtClean="0"/>
              <a:t>“</a:t>
            </a:r>
            <a:r>
              <a:rPr lang="en-US" b="1" dirty="0" smtClean="0">
                <a:solidFill>
                  <a:srgbClr val="5AB7B2"/>
                </a:solidFill>
              </a:rPr>
              <a:t>I managed a team of 10 direct report professionals </a:t>
            </a:r>
            <a:r>
              <a:rPr lang="en-US" b="1" dirty="0" smtClean="0">
                <a:solidFill>
                  <a:srgbClr val="778692"/>
                </a:solidFill>
              </a:rPr>
              <a:t>by using organization and time management </a:t>
            </a:r>
            <a:r>
              <a:rPr lang="en-US" b="1" dirty="0" smtClean="0">
                <a:solidFill>
                  <a:srgbClr val="D31245"/>
                </a:solidFill>
              </a:rPr>
              <a:t>that led to 90% of performance feedback satisfaction rates</a:t>
            </a:r>
            <a:r>
              <a:rPr lang="en-US" dirty="0" smtClean="0"/>
              <a:t>.”</a:t>
            </a: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881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theme1.xml><?xml version="1.0" encoding="utf-8"?>
<a:theme xmlns:a="http://schemas.openxmlformats.org/drawingml/2006/main" name="explore prepare launch PowerPoint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c-template-01 [Read-Only]" id="{B2A6EED0-C36B-4C54-BA28-E2804AAE940E}" vid="{5732A411-B3BC-4DAD-99B4-3530BA5C0BF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explore prepare launch PowerPoint Template.potx</Template>
  <TotalTime>1845</TotalTime>
  <Words>406</Words>
  <Application>Microsoft Office PowerPoint</Application>
  <PresentationFormat>On-screen Show (4:3)</PresentationFormat>
  <Paragraphs>95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ＭＳ Ｐゴシック</vt:lpstr>
      <vt:lpstr>Arial</vt:lpstr>
      <vt:lpstr>Calibri</vt:lpstr>
      <vt:lpstr>explore prepare launch PowerPoint Template</vt:lpstr>
      <vt:lpstr>Résumé Writing</vt:lpstr>
      <vt:lpstr>Résumé purpose</vt:lpstr>
      <vt:lpstr>PowerPoint Presentation</vt:lpstr>
      <vt:lpstr>How to get started?</vt:lpstr>
      <vt:lpstr>PowerPoint Presentation</vt:lpstr>
      <vt:lpstr>Additional / optional headings</vt:lpstr>
      <vt:lpstr>PowerPoint Presentation</vt:lpstr>
      <vt:lpstr>Skills</vt:lpstr>
      <vt:lpstr>Writing effective bullet points</vt:lpstr>
      <vt:lpstr>You try!</vt:lpstr>
      <vt:lpstr>PowerPoint Presentation</vt:lpstr>
      <vt:lpstr>Thank you!</vt:lpstr>
    </vt:vector>
  </TitlesOfParts>
  <Company>St. Cloud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Shrode, Mary C.</dc:creator>
  <cp:lastModifiedBy>Olson, Hailey A.</cp:lastModifiedBy>
  <cp:revision>140</cp:revision>
  <cp:lastPrinted>2017-03-28T15:36:44Z</cp:lastPrinted>
  <dcterms:created xsi:type="dcterms:W3CDTF">2014-06-09T18:41:21Z</dcterms:created>
  <dcterms:modified xsi:type="dcterms:W3CDTF">2021-03-04T17:01:40Z</dcterms:modified>
</cp:coreProperties>
</file>