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1"/>
  </p:sldMasterIdLst>
  <p:notesMasterIdLst>
    <p:notesMasterId r:id="rId9"/>
  </p:notesMasterIdLst>
  <p:handoutMasterIdLst>
    <p:handoutMasterId r:id="rId10"/>
  </p:handoutMasterIdLst>
  <p:sldIdLst>
    <p:sldId id="296" r:id="rId2"/>
    <p:sldId id="300" r:id="rId3"/>
    <p:sldId id="302" r:id="rId4"/>
    <p:sldId id="303" r:id="rId5"/>
    <p:sldId id="304" r:id="rId6"/>
    <p:sldId id="305" r:id="rId7"/>
    <p:sldId id="306" r:id="rId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Helvetica" pitchFamily="34" charset="0"/>
        <a:ea typeface="+mn-ea"/>
        <a:cs typeface="+mn-cs"/>
      </a:defRPr>
    </a:lvl1pPr>
    <a:lvl2pPr marL="457200" algn="l" rtl="0" fontAlgn="base">
      <a:spcBef>
        <a:spcPct val="0"/>
      </a:spcBef>
      <a:spcAft>
        <a:spcPct val="0"/>
      </a:spcAft>
      <a:defRPr kern="1200">
        <a:solidFill>
          <a:schemeClr val="tx1"/>
        </a:solidFill>
        <a:latin typeface="Helvetica" pitchFamily="34" charset="0"/>
        <a:ea typeface="+mn-ea"/>
        <a:cs typeface="+mn-cs"/>
      </a:defRPr>
    </a:lvl2pPr>
    <a:lvl3pPr marL="914400" algn="l" rtl="0" fontAlgn="base">
      <a:spcBef>
        <a:spcPct val="0"/>
      </a:spcBef>
      <a:spcAft>
        <a:spcPct val="0"/>
      </a:spcAft>
      <a:defRPr kern="1200">
        <a:solidFill>
          <a:schemeClr val="tx1"/>
        </a:solidFill>
        <a:latin typeface="Helvetica" pitchFamily="34" charset="0"/>
        <a:ea typeface="+mn-ea"/>
        <a:cs typeface="+mn-cs"/>
      </a:defRPr>
    </a:lvl3pPr>
    <a:lvl4pPr marL="1371600" algn="l" rtl="0" fontAlgn="base">
      <a:spcBef>
        <a:spcPct val="0"/>
      </a:spcBef>
      <a:spcAft>
        <a:spcPct val="0"/>
      </a:spcAft>
      <a:defRPr kern="1200">
        <a:solidFill>
          <a:schemeClr val="tx1"/>
        </a:solidFill>
        <a:latin typeface="Helvetica" pitchFamily="34" charset="0"/>
        <a:ea typeface="+mn-ea"/>
        <a:cs typeface="+mn-cs"/>
      </a:defRPr>
    </a:lvl4pPr>
    <a:lvl5pPr marL="1828800" algn="l" rtl="0" fontAlgn="base">
      <a:spcBef>
        <a:spcPct val="0"/>
      </a:spcBef>
      <a:spcAft>
        <a:spcPct val="0"/>
      </a:spcAft>
      <a:defRPr kern="1200">
        <a:solidFill>
          <a:schemeClr val="tx1"/>
        </a:solidFill>
        <a:latin typeface="Helvetica" pitchFamily="34" charset="0"/>
        <a:ea typeface="+mn-ea"/>
        <a:cs typeface="+mn-cs"/>
      </a:defRPr>
    </a:lvl5pPr>
    <a:lvl6pPr marL="2286000" algn="l" defTabSz="914400" rtl="0" eaLnBrk="1" latinLnBrk="0" hangingPunct="1">
      <a:defRPr kern="1200">
        <a:solidFill>
          <a:schemeClr val="tx1"/>
        </a:solidFill>
        <a:latin typeface="Helvetica" pitchFamily="34" charset="0"/>
        <a:ea typeface="+mn-ea"/>
        <a:cs typeface="+mn-cs"/>
      </a:defRPr>
    </a:lvl6pPr>
    <a:lvl7pPr marL="2743200" algn="l" defTabSz="914400" rtl="0" eaLnBrk="1" latinLnBrk="0" hangingPunct="1">
      <a:defRPr kern="1200">
        <a:solidFill>
          <a:schemeClr val="tx1"/>
        </a:solidFill>
        <a:latin typeface="Helvetica" pitchFamily="34" charset="0"/>
        <a:ea typeface="+mn-ea"/>
        <a:cs typeface="+mn-cs"/>
      </a:defRPr>
    </a:lvl7pPr>
    <a:lvl8pPr marL="3200400" algn="l" defTabSz="914400" rtl="0" eaLnBrk="1" latinLnBrk="0" hangingPunct="1">
      <a:defRPr kern="1200">
        <a:solidFill>
          <a:schemeClr val="tx1"/>
        </a:solidFill>
        <a:latin typeface="Helvetica" pitchFamily="34" charset="0"/>
        <a:ea typeface="+mn-ea"/>
        <a:cs typeface="+mn-cs"/>
      </a:defRPr>
    </a:lvl8pPr>
    <a:lvl9pPr marL="3657600" algn="l" defTabSz="914400" rtl="0" eaLnBrk="1" latinLnBrk="0" hangingPunct="1">
      <a:defRPr kern="1200">
        <a:solidFill>
          <a:schemeClr val="tx1"/>
        </a:solidFill>
        <a:latin typeface="Helvetica" pitchFamily="34" charset="0"/>
        <a:ea typeface="+mn-ea"/>
        <a:cs typeface="+mn-cs"/>
      </a:defRPr>
    </a:lvl9pPr>
  </p:defaultTextStyle>
  <p:extLst>
    <p:ext uri="{521415D9-36F7-43E2-AB2F-B90AF26B5E84}">
      <p14:sectionLst xmlns:p14="http://schemas.microsoft.com/office/powerpoint/2010/main">
        <p14:section name="Untitled Section" id="{0710EC44-7F1B-4C0B-B914-789BA06FF00C}">
          <p14:sldIdLst>
            <p14:sldId id="296"/>
            <p14:sldId id="300"/>
            <p14:sldId id="302"/>
            <p14:sldId id="303"/>
            <p14:sldId id="304"/>
            <p14:sldId id="305"/>
            <p14:sldId id="30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4"/>
    <a:srgbClr val="BE891C"/>
    <a:srgbClr val="BE8F91"/>
    <a:srgbClr val="F78D35"/>
    <a:srgbClr val="F4740A"/>
    <a:srgbClr val="7FB656"/>
    <a:srgbClr val="008DF6"/>
    <a:srgbClr val="EC700A"/>
    <a:srgbClr val="659640"/>
    <a:srgbClr val="A481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24" autoAdjust="0"/>
    <p:restoredTop sz="93260" autoAdjust="0"/>
  </p:normalViewPr>
  <p:slideViewPr>
    <p:cSldViewPr snapToGrid="0">
      <p:cViewPr varScale="1">
        <p:scale>
          <a:sx n="37" d="100"/>
          <a:sy n="37" d="100"/>
        </p:scale>
        <p:origin x="1392" y="43"/>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100" d="100"/>
          <a:sy n="100" d="100"/>
        </p:scale>
        <p:origin x="-4032" y="-55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255" cy="465445"/>
          </a:xfrm>
          <a:prstGeom prst="rect">
            <a:avLst/>
          </a:prstGeom>
        </p:spPr>
        <p:txBody>
          <a:bodyPr vert="horz" lIns="89831" tIns="44915" rIns="89831" bIns="44915" rtlCol="0"/>
          <a:lstStyle>
            <a:lvl1pPr algn="l">
              <a:defRPr sz="1200"/>
            </a:lvl1pPr>
          </a:lstStyle>
          <a:p>
            <a:endParaRPr lang="en-US" dirty="0"/>
          </a:p>
        </p:txBody>
      </p:sp>
      <p:sp>
        <p:nvSpPr>
          <p:cNvPr id="3" name="Date Placeholder 2"/>
          <p:cNvSpPr>
            <a:spLocks noGrp="1"/>
          </p:cNvSpPr>
          <p:nvPr>
            <p:ph type="dt" sz="quarter" idx="1"/>
          </p:nvPr>
        </p:nvSpPr>
        <p:spPr>
          <a:xfrm>
            <a:off x="3970589" y="0"/>
            <a:ext cx="3038255" cy="465445"/>
          </a:xfrm>
          <a:prstGeom prst="rect">
            <a:avLst/>
          </a:prstGeom>
        </p:spPr>
        <p:txBody>
          <a:bodyPr vert="horz" lIns="89831" tIns="44915" rIns="89831" bIns="44915" rtlCol="0"/>
          <a:lstStyle>
            <a:lvl1pPr algn="r">
              <a:defRPr sz="1200"/>
            </a:lvl1pPr>
          </a:lstStyle>
          <a:p>
            <a:fld id="{FA37D963-72EF-4C2B-8A90-25976F3FB0E7}" type="datetimeFigureOut">
              <a:rPr lang="en-US" smtClean="0"/>
              <a:pPr/>
              <a:t>12/26/2017</a:t>
            </a:fld>
            <a:endParaRPr lang="en-US" dirty="0"/>
          </a:p>
        </p:txBody>
      </p:sp>
      <p:sp>
        <p:nvSpPr>
          <p:cNvPr id="4" name="Footer Placeholder 3"/>
          <p:cNvSpPr>
            <a:spLocks noGrp="1"/>
          </p:cNvSpPr>
          <p:nvPr>
            <p:ph type="ftr" sz="quarter" idx="2"/>
          </p:nvPr>
        </p:nvSpPr>
        <p:spPr>
          <a:xfrm>
            <a:off x="0" y="8829394"/>
            <a:ext cx="3038255" cy="465445"/>
          </a:xfrm>
          <a:prstGeom prst="rect">
            <a:avLst/>
          </a:prstGeom>
        </p:spPr>
        <p:txBody>
          <a:bodyPr vert="horz" lIns="89831" tIns="44915" rIns="89831" bIns="449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589" y="8829394"/>
            <a:ext cx="3038255" cy="465445"/>
          </a:xfrm>
          <a:prstGeom prst="rect">
            <a:avLst/>
          </a:prstGeom>
        </p:spPr>
        <p:txBody>
          <a:bodyPr vert="horz" lIns="89831" tIns="44915" rIns="89831" bIns="44915" rtlCol="0" anchor="b"/>
          <a:lstStyle>
            <a:lvl1pPr algn="r">
              <a:defRPr sz="1200"/>
            </a:lvl1pPr>
          </a:lstStyle>
          <a:p>
            <a:fld id="{980599A2-CEEA-4420-A342-D7B5472DCFEA}" type="slidenum">
              <a:rPr lang="en-US" smtClean="0"/>
              <a:pPr/>
              <a:t>‹#›</a:t>
            </a:fld>
            <a:endParaRPr lang="en-US" dirty="0"/>
          </a:p>
        </p:txBody>
      </p:sp>
    </p:spTree>
    <p:extLst>
      <p:ext uri="{BB962C8B-B14F-4D97-AF65-F5344CB8AC3E}">
        <p14:creationId xmlns:p14="http://schemas.microsoft.com/office/powerpoint/2010/main" val="181830968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3890" name="Rectangle 2"/>
          <p:cNvSpPr>
            <a:spLocks noGrp="1" noChangeArrowheads="1"/>
          </p:cNvSpPr>
          <p:nvPr>
            <p:ph type="hdr" sz="quarter"/>
          </p:nvPr>
        </p:nvSpPr>
        <p:spPr bwMode="auto">
          <a:xfrm>
            <a:off x="0" y="0"/>
            <a:ext cx="3038255" cy="465445"/>
          </a:xfrm>
          <a:prstGeom prst="rect">
            <a:avLst/>
          </a:prstGeom>
          <a:noFill/>
          <a:ln w="9525">
            <a:noFill/>
            <a:miter lim="800000"/>
            <a:headEnd/>
            <a:tailEnd/>
          </a:ln>
          <a:effectLst/>
        </p:spPr>
        <p:txBody>
          <a:bodyPr vert="horz" wrap="square" lIns="93167" tIns="46583" rIns="93167" bIns="46583" numCol="1" anchor="t" anchorCtr="0" compatLnSpc="1">
            <a:prstTxWarp prst="textNoShape">
              <a:avLst/>
            </a:prstTxWarp>
          </a:bodyPr>
          <a:lstStyle>
            <a:lvl1pPr defTabSz="932617">
              <a:defRPr sz="1200">
                <a:latin typeface="Arial" charset="0"/>
              </a:defRPr>
            </a:lvl1pPr>
          </a:lstStyle>
          <a:p>
            <a:pPr>
              <a:defRPr/>
            </a:pPr>
            <a:endParaRPr lang="en-US" dirty="0"/>
          </a:p>
        </p:txBody>
      </p:sp>
      <p:sp>
        <p:nvSpPr>
          <p:cNvPr id="293891" name="Rectangle 3"/>
          <p:cNvSpPr>
            <a:spLocks noGrp="1" noChangeArrowheads="1"/>
          </p:cNvSpPr>
          <p:nvPr>
            <p:ph type="dt" idx="1"/>
          </p:nvPr>
        </p:nvSpPr>
        <p:spPr bwMode="auto">
          <a:xfrm>
            <a:off x="3970589" y="0"/>
            <a:ext cx="3038255" cy="465445"/>
          </a:xfrm>
          <a:prstGeom prst="rect">
            <a:avLst/>
          </a:prstGeom>
          <a:noFill/>
          <a:ln w="9525">
            <a:noFill/>
            <a:miter lim="800000"/>
            <a:headEnd/>
            <a:tailEnd/>
          </a:ln>
          <a:effectLst/>
        </p:spPr>
        <p:txBody>
          <a:bodyPr vert="horz" wrap="square" lIns="93167" tIns="46583" rIns="93167" bIns="46583" numCol="1" anchor="t" anchorCtr="0" compatLnSpc="1">
            <a:prstTxWarp prst="textNoShape">
              <a:avLst/>
            </a:prstTxWarp>
          </a:bodyPr>
          <a:lstStyle>
            <a:lvl1pPr algn="r" defTabSz="932617">
              <a:defRPr sz="1200">
                <a:latin typeface="Arial" charset="0"/>
              </a:defRPr>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3" name="Rectangle 5"/>
          <p:cNvSpPr>
            <a:spLocks noGrp="1" noChangeArrowheads="1"/>
          </p:cNvSpPr>
          <p:nvPr>
            <p:ph type="body" sz="quarter" idx="3"/>
          </p:nvPr>
        </p:nvSpPr>
        <p:spPr bwMode="auto">
          <a:xfrm>
            <a:off x="701975" y="4415478"/>
            <a:ext cx="5606452" cy="4184317"/>
          </a:xfrm>
          <a:prstGeom prst="rect">
            <a:avLst/>
          </a:prstGeom>
          <a:noFill/>
          <a:ln w="9525">
            <a:noFill/>
            <a:miter lim="800000"/>
            <a:headEnd/>
            <a:tailEnd/>
          </a:ln>
          <a:effectLst/>
        </p:spPr>
        <p:txBody>
          <a:bodyPr vert="horz" wrap="square" lIns="93167" tIns="46583" rIns="93167" bIns="4658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3894" name="Rectangle 6"/>
          <p:cNvSpPr>
            <a:spLocks noGrp="1" noChangeArrowheads="1"/>
          </p:cNvSpPr>
          <p:nvPr>
            <p:ph type="ftr" sz="quarter" idx="4"/>
          </p:nvPr>
        </p:nvSpPr>
        <p:spPr bwMode="auto">
          <a:xfrm>
            <a:off x="0" y="8829394"/>
            <a:ext cx="3038255" cy="465445"/>
          </a:xfrm>
          <a:prstGeom prst="rect">
            <a:avLst/>
          </a:prstGeom>
          <a:noFill/>
          <a:ln w="9525">
            <a:noFill/>
            <a:miter lim="800000"/>
            <a:headEnd/>
            <a:tailEnd/>
          </a:ln>
          <a:effectLst/>
        </p:spPr>
        <p:txBody>
          <a:bodyPr vert="horz" wrap="square" lIns="93167" tIns="46583" rIns="93167" bIns="46583" numCol="1" anchor="b" anchorCtr="0" compatLnSpc="1">
            <a:prstTxWarp prst="textNoShape">
              <a:avLst/>
            </a:prstTxWarp>
          </a:bodyPr>
          <a:lstStyle>
            <a:lvl1pPr defTabSz="932617">
              <a:defRPr sz="1200">
                <a:latin typeface="Arial" charset="0"/>
              </a:defRPr>
            </a:lvl1pPr>
          </a:lstStyle>
          <a:p>
            <a:pPr>
              <a:defRPr/>
            </a:pPr>
            <a:endParaRPr lang="en-US" dirty="0"/>
          </a:p>
        </p:txBody>
      </p:sp>
      <p:sp>
        <p:nvSpPr>
          <p:cNvPr id="293895" name="Rectangle 7"/>
          <p:cNvSpPr>
            <a:spLocks noGrp="1" noChangeArrowheads="1"/>
          </p:cNvSpPr>
          <p:nvPr>
            <p:ph type="sldNum" sz="quarter" idx="5"/>
          </p:nvPr>
        </p:nvSpPr>
        <p:spPr bwMode="auto">
          <a:xfrm>
            <a:off x="3970589" y="8829394"/>
            <a:ext cx="3038255" cy="465445"/>
          </a:xfrm>
          <a:prstGeom prst="rect">
            <a:avLst/>
          </a:prstGeom>
          <a:noFill/>
          <a:ln w="9525">
            <a:noFill/>
            <a:miter lim="800000"/>
            <a:headEnd/>
            <a:tailEnd/>
          </a:ln>
          <a:effectLst/>
        </p:spPr>
        <p:txBody>
          <a:bodyPr vert="horz" wrap="square" lIns="93167" tIns="46583" rIns="93167" bIns="46583" numCol="1" anchor="b" anchorCtr="0" compatLnSpc="1">
            <a:prstTxWarp prst="textNoShape">
              <a:avLst/>
            </a:prstTxWarp>
          </a:bodyPr>
          <a:lstStyle>
            <a:lvl1pPr algn="r" defTabSz="932617">
              <a:defRPr sz="1200">
                <a:latin typeface="Arial" charset="0"/>
              </a:defRPr>
            </a:lvl1pPr>
          </a:lstStyle>
          <a:p>
            <a:pPr>
              <a:defRPr/>
            </a:pPr>
            <a:fld id="{CC234C6C-459D-47F9-869A-ECC1DACEDC9A}" type="slidenum">
              <a:rPr lang="en-US"/>
              <a:pPr>
                <a:defRPr/>
              </a:pPr>
              <a:t>‹#›</a:t>
            </a:fld>
            <a:endParaRPr lang="en-US" dirty="0"/>
          </a:p>
        </p:txBody>
      </p:sp>
    </p:spTree>
    <p:extLst>
      <p:ext uri="{BB962C8B-B14F-4D97-AF65-F5344CB8AC3E}">
        <p14:creationId xmlns:p14="http://schemas.microsoft.com/office/powerpoint/2010/main" val="253105530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946517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394163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jpeg"/><Relationship Id="rId7"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0.jpe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4.jpeg"/><Relationship Id="rId10" Type="http://schemas.openxmlformats.org/officeDocument/2006/relationships/image" Target="../media/image10.jpeg"/><Relationship Id="rId4" Type="http://schemas.openxmlformats.org/officeDocument/2006/relationships/image" Target="../media/image5.jpeg"/><Relationship Id="rId9" Type="http://schemas.openxmlformats.org/officeDocument/2006/relationships/image" Target="../media/image9.jpe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40.jpeg"/><Relationship Id="rId7"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0" name="Picture 19" descr="mark only15%cmykcopy.jpg"/>
          <p:cNvPicPr>
            <a:picLocks noChangeAspect="1"/>
          </p:cNvPicPr>
          <p:nvPr userDrawn="1"/>
        </p:nvPicPr>
        <p:blipFill>
          <a:blip r:embed="rId2"/>
          <a:srcRect r="34000" b="5200"/>
          <a:stretch>
            <a:fillRect/>
          </a:stretch>
        </p:blipFill>
        <p:spPr>
          <a:xfrm>
            <a:off x="5901418" y="2066925"/>
            <a:ext cx="3233057" cy="4643846"/>
          </a:xfrm>
          <a:prstGeom prst="rect">
            <a:avLst/>
          </a:prstGeom>
        </p:spPr>
      </p:pic>
      <p:pic>
        <p:nvPicPr>
          <p:cNvPr id="19" name="Picture 18" descr="studentsm2.jpg"/>
          <p:cNvPicPr>
            <a:picLocks noChangeAspect="1"/>
          </p:cNvPicPr>
          <p:nvPr userDrawn="1"/>
        </p:nvPicPr>
        <p:blipFill>
          <a:blip r:embed="rId3"/>
          <a:stretch>
            <a:fillRect/>
          </a:stretch>
        </p:blipFill>
        <p:spPr>
          <a:xfrm>
            <a:off x="8115300" y="2767013"/>
            <a:ext cx="1028700" cy="1374775"/>
          </a:xfrm>
          <a:prstGeom prst="rect">
            <a:avLst/>
          </a:prstGeom>
          <a:ln w="3175" cap="flat" cmpd="sng" algn="ctr">
            <a:solidFill>
              <a:srgbClr val="BE891C"/>
            </a:solidFill>
            <a:prstDash val="solid"/>
            <a:round/>
            <a:headEnd type="none" w="med" len="med"/>
            <a:tailEnd type="none" w="med" len="med"/>
          </a:ln>
        </p:spPr>
      </p:pic>
      <p:sp>
        <p:nvSpPr>
          <p:cNvPr id="2" name="Title 1"/>
          <p:cNvSpPr>
            <a:spLocks noGrp="1"/>
          </p:cNvSpPr>
          <p:nvPr>
            <p:ph type="ctrTitle"/>
          </p:nvPr>
        </p:nvSpPr>
        <p:spPr>
          <a:xfrm>
            <a:off x="478692" y="1148257"/>
            <a:ext cx="7979508" cy="1442544"/>
          </a:xfrm>
        </p:spPr>
        <p:txBody>
          <a:bodyPr anchor="t"/>
          <a:lstStyle>
            <a:lvl1pPr algn="l">
              <a:defRPr sz="37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78692" y="4298462"/>
            <a:ext cx="5210908" cy="1340338"/>
          </a:xfrm>
        </p:spPr>
        <p:txBody>
          <a:bodyPr>
            <a:normAutofit/>
          </a:bodyPr>
          <a:lstStyle>
            <a:lvl1pPr marL="0" indent="0" algn="l">
              <a:spcBef>
                <a:spcPts val="0"/>
              </a:spcBef>
              <a:buNone/>
              <a:defRPr sz="2000" b="0" i="0">
                <a:solidFill>
                  <a:srgbClr val="9D7218"/>
                </a:solidFill>
                <a:latin typeface="+mj-lt"/>
                <a:cs typeface="Frutiger LT 55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5" name="TextBox 14"/>
          <p:cNvSpPr txBox="1"/>
          <p:nvPr/>
        </p:nvSpPr>
        <p:spPr>
          <a:xfrm>
            <a:off x="478692" y="6295958"/>
            <a:ext cx="6271846" cy="261610"/>
          </a:xfrm>
          <a:prstGeom prst="rect">
            <a:avLst/>
          </a:prstGeom>
          <a:noFill/>
        </p:spPr>
        <p:txBody>
          <a:bodyPr wrap="square" rtlCol="0">
            <a:spAutoFit/>
          </a:bodyPr>
          <a:lstStyle/>
          <a:p>
            <a:r>
              <a:rPr lang="en-US" sz="1100" b="0" i="0" dirty="0" smtClean="0">
                <a:solidFill>
                  <a:srgbClr val="000000"/>
                </a:solidFill>
                <a:latin typeface="+mn-lt"/>
                <a:cs typeface="Frutiger LT 55 Roman"/>
              </a:rPr>
              <a:t>The Minnesota</a:t>
            </a:r>
            <a:r>
              <a:rPr lang="en-US" sz="1100" b="0" i="0" baseline="0" dirty="0" smtClean="0">
                <a:solidFill>
                  <a:srgbClr val="000000"/>
                </a:solidFill>
                <a:latin typeface="+mn-lt"/>
                <a:cs typeface="Frutiger LT 55 Roman"/>
              </a:rPr>
              <a:t> State Colleges and Universities system is an Equal Opportunity employer and educator.   </a:t>
            </a:r>
            <a:endParaRPr lang="en-US" sz="1100" b="0" i="0" dirty="0">
              <a:solidFill>
                <a:srgbClr val="000000"/>
              </a:solidFill>
              <a:latin typeface="+mn-lt"/>
              <a:cs typeface="Frutiger LT 55 Roman"/>
            </a:endParaRPr>
          </a:p>
        </p:txBody>
      </p:sp>
      <p:sp>
        <p:nvSpPr>
          <p:cNvPr id="18" name="TextBox 17"/>
          <p:cNvSpPr txBox="1"/>
          <p:nvPr/>
        </p:nvSpPr>
        <p:spPr>
          <a:xfrm>
            <a:off x="478692" y="5664200"/>
            <a:ext cx="8166335" cy="661720"/>
          </a:xfrm>
          <a:prstGeom prst="rect">
            <a:avLst/>
          </a:prstGeom>
          <a:noFill/>
        </p:spPr>
        <p:txBody>
          <a:bodyPr wrap="square" rtlCol="0">
            <a:spAutoFit/>
          </a:bodyPr>
          <a:lstStyle/>
          <a:p>
            <a:r>
              <a:rPr lang="en-US" sz="3700" b="0" i="0" dirty="0" smtClean="0">
                <a:solidFill>
                  <a:srgbClr val="000000"/>
                </a:solidFill>
                <a:latin typeface="+mj-lt"/>
                <a:cs typeface="Frutiger LT 55 Roman"/>
              </a:rPr>
              <a:t>Minnesota State Colleges</a:t>
            </a:r>
            <a:r>
              <a:rPr lang="en-US" sz="3700" b="0" i="0" baseline="0" dirty="0" smtClean="0">
                <a:solidFill>
                  <a:srgbClr val="000000"/>
                </a:solidFill>
                <a:latin typeface="+mj-lt"/>
                <a:cs typeface="Frutiger LT 55 Roman"/>
              </a:rPr>
              <a:t> and Universities</a:t>
            </a:r>
            <a:endParaRPr lang="en-US" sz="3700" b="0" i="0" dirty="0">
              <a:solidFill>
                <a:srgbClr val="000000"/>
              </a:solidFill>
              <a:latin typeface="+mj-lt"/>
              <a:cs typeface="Frutiger LT 55 Roman"/>
            </a:endParaRPr>
          </a:p>
        </p:txBody>
      </p:sp>
      <p:pic>
        <p:nvPicPr>
          <p:cNvPr id="17" name="Picture 16" descr="studentssmalltest1.jpg"/>
          <p:cNvPicPr>
            <a:picLocks noChangeAspect="1"/>
          </p:cNvPicPr>
          <p:nvPr userDrawn="1"/>
        </p:nvPicPr>
        <p:blipFill>
          <a:blip r:embed="rId4"/>
          <a:stretch>
            <a:fillRect/>
          </a:stretch>
        </p:blipFill>
        <p:spPr>
          <a:xfrm>
            <a:off x="6953250" y="2767012"/>
            <a:ext cx="1028700" cy="1374775"/>
          </a:xfrm>
          <a:prstGeom prst="rect">
            <a:avLst/>
          </a:prstGeom>
          <a:ln w="3175" cap="flat" cmpd="sng" algn="ctr">
            <a:solidFill>
              <a:schemeClr val="accent1"/>
            </a:solidFill>
            <a:prstDash val="solid"/>
            <a:round/>
            <a:headEnd type="none" w="med" len="med"/>
            <a:tailEnd type="none" w="med" len="med"/>
          </a:ln>
        </p:spPr>
      </p:pic>
      <p:pic>
        <p:nvPicPr>
          <p:cNvPr id="26" name="Picture 25" descr="studentsm3.jpg"/>
          <p:cNvPicPr>
            <a:picLocks noChangeAspect="1"/>
          </p:cNvPicPr>
          <p:nvPr userDrawn="1"/>
        </p:nvPicPr>
        <p:blipFill>
          <a:blip r:embed="rId5"/>
          <a:stretch>
            <a:fillRect/>
          </a:stretch>
        </p:blipFill>
        <p:spPr>
          <a:xfrm>
            <a:off x="5797550" y="2767013"/>
            <a:ext cx="1028700" cy="1374775"/>
          </a:xfrm>
          <a:prstGeom prst="rect">
            <a:avLst/>
          </a:prstGeom>
          <a:ln w="3175" cap="flat" cmpd="sng" algn="ctr">
            <a:solidFill>
              <a:srgbClr val="BE891C"/>
            </a:solidFill>
            <a:prstDash val="solid"/>
            <a:round/>
            <a:headEnd type="none" w="med" len="med"/>
            <a:tailEnd type="none" w="med" len="med"/>
          </a:ln>
        </p:spPr>
      </p:pic>
      <p:pic>
        <p:nvPicPr>
          <p:cNvPr id="28" name="Picture 27" descr="studentsm4.jpg"/>
          <p:cNvPicPr>
            <a:picLocks noChangeAspect="1"/>
          </p:cNvPicPr>
          <p:nvPr userDrawn="1"/>
        </p:nvPicPr>
        <p:blipFill>
          <a:blip r:embed="rId6"/>
          <a:stretch>
            <a:fillRect/>
          </a:stretch>
        </p:blipFill>
        <p:spPr>
          <a:xfrm>
            <a:off x="4641850" y="2767013"/>
            <a:ext cx="1028700" cy="1374775"/>
          </a:xfrm>
          <a:prstGeom prst="rect">
            <a:avLst/>
          </a:prstGeom>
          <a:ln w="3175" cap="flat" cmpd="sng" algn="ctr">
            <a:solidFill>
              <a:srgbClr val="BE891C"/>
            </a:solidFill>
            <a:prstDash val="solid"/>
            <a:round/>
            <a:headEnd type="none" w="med" len="med"/>
            <a:tailEnd type="none" w="med" len="med"/>
          </a:ln>
        </p:spPr>
      </p:pic>
      <p:pic>
        <p:nvPicPr>
          <p:cNvPr id="29" name="Picture 28" descr="studentsm5.jpg"/>
          <p:cNvPicPr>
            <a:picLocks noChangeAspect="1"/>
          </p:cNvPicPr>
          <p:nvPr userDrawn="1"/>
        </p:nvPicPr>
        <p:blipFill>
          <a:blip r:embed="rId7"/>
          <a:stretch>
            <a:fillRect/>
          </a:stretch>
        </p:blipFill>
        <p:spPr>
          <a:xfrm>
            <a:off x="3486150" y="2767013"/>
            <a:ext cx="1028700" cy="1374775"/>
          </a:xfrm>
          <a:prstGeom prst="rect">
            <a:avLst/>
          </a:prstGeom>
          <a:ln w="3175" cap="flat" cmpd="sng" algn="ctr">
            <a:solidFill>
              <a:srgbClr val="BE891C"/>
            </a:solidFill>
            <a:prstDash val="solid"/>
            <a:round/>
            <a:headEnd type="none" w="med" len="med"/>
            <a:tailEnd type="none" w="med" len="med"/>
          </a:ln>
        </p:spPr>
      </p:pic>
      <p:pic>
        <p:nvPicPr>
          <p:cNvPr id="30" name="Picture 29" descr="studentsm6.jpg"/>
          <p:cNvPicPr>
            <a:picLocks noChangeAspect="1"/>
          </p:cNvPicPr>
          <p:nvPr userDrawn="1"/>
        </p:nvPicPr>
        <p:blipFill>
          <a:blip r:embed="rId8"/>
          <a:stretch>
            <a:fillRect/>
          </a:stretch>
        </p:blipFill>
        <p:spPr>
          <a:xfrm>
            <a:off x="2330450" y="2767013"/>
            <a:ext cx="1028700" cy="1374775"/>
          </a:xfrm>
          <a:prstGeom prst="rect">
            <a:avLst/>
          </a:prstGeom>
          <a:ln w="3175" cap="flat" cmpd="sng" algn="ctr">
            <a:solidFill>
              <a:srgbClr val="BE891C"/>
            </a:solidFill>
            <a:prstDash val="solid"/>
            <a:round/>
            <a:headEnd type="none" w="med" len="med"/>
            <a:tailEnd type="none" w="med" len="med"/>
          </a:ln>
        </p:spPr>
      </p:pic>
      <p:pic>
        <p:nvPicPr>
          <p:cNvPr id="31" name="Picture 30" descr="studentsm17.jpg"/>
          <p:cNvPicPr>
            <a:picLocks noChangeAspect="1"/>
          </p:cNvPicPr>
          <p:nvPr userDrawn="1"/>
        </p:nvPicPr>
        <p:blipFill>
          <a:blip r:embed="rId9"/>
          <a:stretch>
            <a:fillRect/>
          </a:stretch>
        </p:blipFill>
        <p:spPr>
          <a:xfrm>
            <a:off x="1162050" y="2767013"/>
            <a:ext cx="1028700" cy="1374775"/>
          </a:xfrm>
          <a:prstGeom prst="rect">
            <a:avLst/>
          </a:prstGeom>
          <a:ln w="3175" cap="flat" cmpd="sng" algn="ctr">
            <a:solidFill>
              <a:srgbClr val="BE891C"/>
            </a:solidFill>
            <a:prstDash val="solid"/>
            <a:round/>
            <a:headEnd type="none" w="med" len="med"/>
            <a:tailEnd type="none" w="med" len="med"/>
          </a:ln>
        </p:spPr>
      </p:pic>
      <p:pic>
        <p:nvPicPr>
          <p:cNvPr id="32" name="Picture 31" descr="studentsm8.jpg"/>
          <p:cNvPicPr>
            <a:picLocks noChangeAspect="1"/>
          </p:cNvPicPr>
          <p:nvPr userDrawn="1"/>
        </p:nvPicPr>
        <p:blipFill>
          <a:blip r:embed="rId10"/>
          <a:stretch>
            <a:fillRect/>
          </a:stretch>
        </p:blipFill>
        <p:spPr>
          <a:xfrm>
            <a:off x="0" y="2767013"/>
            <a:ext cx="1028700" cy="1374775"/>
          </a:xfrm>
          <a:prstGeom prst="rect">
            <a:avLst/>
          </a:prstGeom>
          <a:ln w="3175" cap="flat" cmpd="sng" algn="ctr">
            <a:solidFill>
              <a:srgbClr val="BE891C"/>
            </a:solidFill>
            <a:prstDash val="solid"/>
            <a:round/>
            <a:headEnd type="none" w="med" len="med"/>
            <a:tailEnd type="none" w="med" len="me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00" y="228600"/>
            <a:ext cx="82169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69900" y="1371600"/>
            <a:ext cx="8216899" cy="4754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CEC762FD-8ED9-B248-99F5-1F51A0130D9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00" y="228600"/>
            <a:ext cx="82169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69900" y="1943100"/>
            <a:ext cx="8216899" cy="41830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CEC762FD-8ED9-B248-99F5-1F51A0130D91}" type="slidenum">
              <a:rPr lang="en-US" smtClean="0"/>
              <a:pPr/>
              <a:t>‹#›</a:t>
            </a:fld>
            <a:endParaRPr lang="en-US" dirty="0"/>
          </a:p>
        </p:txBody>
      </p:sp>
      <p:sp>
        <p:nvSpPr>
          <p:cNvPr id="5" name="Text Placeholder 3"/>
          <p:cNvSpPr>
            <a:spLocks noGrp="1"/>
          </p:cNvSpPr>
          <p:nvPr>
            <p:ph type="body" sz="half" idx="2"/>
          </p:nvPr>
        </p:nvSpPr>
        <p:spPr>
          <a:xfrm>
            <a:off x="469900" y="1371600"/>
            <a:ext cx="8216900" cy="3543300"/>
          </a:xfrm>
          <a:noFill/>
          <a:ln>
            <a:noFill/>
          </a:ln>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01" y="228600"/>
            <a:ext cx="82169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69901" y="1371600"/>
            <a:ext cx="3822699" cy="47545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64100" y="1371600"/>
            <a:ext cx="3822700" cy="47545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CEC762FD-8ED9-B248-99F5-1F51A0130D9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9901" y="228600"/>
            <a:ext cx="82079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69900" y="1371601"/>
            <a:ext cx="3886199" cy="571499"/>
          </a:xfrm>
        </p:spPr>
        <p:txBody>
          <a:bodyPr anchor="t" anchorCtr="0"/>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69900" y="2286000"/>
            <a:ext cx="3886199" cy="3840163"/>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13300" y="1371601"/>
            <a:ext cx="3873500" cy="571499"/>
          </a:xfrm>
        </p:spPr>
        <p:txBody>
          <a:bodyPr anchor="t" anchorCtr="0"/>
          <a:lstStyle>
            <a:lvl1pPr marL="0" indent="0">
              <a:buNone/>
              <a:defRPr sz="2400" b="0">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13300" y="2286000"/>
            <a:ext cx="3873500" cy="3840163"/>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CEC762FD-8ED9-B248-99F5-1F51A0130D9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01" y="228600"/>
            <a:ext cx="82169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69901" y="1371600"/>
            <a:ext cx="5479680" cy="47545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CEC762FD-8ED9-B248-99F5-1F51A0130D91}" type="slidenum">
              <a:rPr lang="en-US" smtClean="0"/>
              <a:pPr/>
              <a:t>‹#›</a:t>
            </a:fld>
            <a:endParaRPr lang="en-US" dirty="0"/>
          </a:p>
        </p:txBody>
      </p:sp>
      <p:pic>
        <p:nvPicPr>
          <p:cNvPr id="8" name="Picture 7" descr="studentswide21.jpg"/>
          <p:cNvPicPr>
            <a:picLocks noChangeAspect="1"/>
          </p:cNvPicPr>
          <p:nvPr userDrawn="1"/>
        </p:nvPicPr>
        <p:blipFill>
          <a:blip r:embed="rId2"/>
          <a:stretch>
            <a:fillRect/>
          </a:stretch>
        </p:blipFill>
        <p:spPr>
          <a:xfrm>
            <a:off x="6029325" y="2767013"/>
            <a:ext cx="3114675" cy="2060575"/>
          </a:xfrm>
          <a:prstGeom prst="rect">
            <a:avLst/>
          </a:prstGeom>
          <a:ln w="3175" cap="flat" cmpd="sng" algn="ctr">
            <a:solidFill>
              <a:srgbClr val="BE891C"/>
            </a:solidFill>
            <a:prstDash val="solid"/>
            <a:round/>
            <a:headEnd type="none" w="med" len="med"/>
            <a:tailEnd type="none" w="med" len="med"/>
          </a:ln>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9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01" y="228600"/>
            <a:ext cx="82169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69901" y="1371600"/>
            <a:ext cx="5479680" cy="47545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CEC762FD-8ED9-B248-99F5-1F51A0130D91}" type="slidenum">
              <a:rPr lang="en-US" smtClean="0"/>
              <a:pPr/>
              <a:t>‹#›</a:t>
            </a:fld>
            <a:endParaRPr lang="en-US" dirty="0"/>
          </a:p>
        </p:txBody>
      </p:sp>
      <p:pic>
        <p:nvPicPr>
          <p:cNvPr id="8" name="Picture 7" descr="student2wide.jpg"/>
          <p:cNvPicPr>
            <a:picLocks noChangeAspect="1"/>
          </p:cNvPicPr>
          <p:nvPr userDrawn="1"/>
        </p:nvPicPr>
        <p:blipFill>
          <a:blip r:embed="rId2"/>
          <a:stretch>
            <a:fillRect/>
          </a:stretch>
        </p:blipFill>
        <p:spPr>
          <a:xfrm>
            <a:off x="6029325" y="2779713"/>
            <a:ext cx="3114675" cy="2060575"/>
          </a:xfrm>
          <a:prstGeom prst="rect">
            <a:avLst/>
          </a:prstGeom>
          <a:ln w="3175" cap="flat" cmpd="sng" algn="ctr">
            <a:solidFill>
              <a:srgbClr val="BE891C"/>
            </a:solidFill>
            <a:prstDash val="solid"/>
            <a:round/>
            <a:headEnd type="none" w="med" len="med"/>
            <a:tailEnd type="none" w="med" len="med"/>
          </a:ln>
        </p:spPr>
      </p:pic>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8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01" y="228600"/>
            <a:ext cx="82169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69901" y="1371600"/>
            <a:ext cx="5479680" cy="47545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CEC762FD-8ED9-B248-99F5-1F51A0130D91}" type="slidenum">
              <a:rPr lang="en-US" smtClean="0"/>
              <a:pPr/>
              <a:t>‹#›</a:t>
            </a:fld>
            <a:endParaRPr lang="en-US" dirty="0"/>
          </a:p>
        </p:txBody>
      </p:sp>
      <p:pic>
        <p:nvPicPr>
          <p:cNvPr id="8" name="Picture 7" descr="student3wide.jpg"/>
          <p:cNvPicPr>
            <a:picLocks noChangeAspect="1"/>
          </p:cNvPicPr>
          <p:nvPr userDrawn="1"/>
        </p:nvPicPr>
        <p:blipFill>
          <a:blip r:embed="rId2"/>
          <a:stretch>
            <a:fillRect/>
          </a:stretch>
        </p:blipFill>
        <p:spPr>
          <a:xfrm>
            <a:off x="6029325" y="2767013"/>
            <a:ext cx="3114675" cy="2060575"/>
          </a:xfrm>
          <a:prstGeom prst="rect">
            <a:avLst/>
          </a:prstGeom>
          <a:ln w="3175" cap="flat" cmpd="sng" algn="ctr">
            <a:solidFill>
              <a:srgbClr val="BE891C"/>
            </a:solidFill>
            <a:prstDash val="solid"/>
            <a:round/>
            <a:headEnd type="none" w="med" len="med"/>
            <a:tailEnd type="none" w="med" len="med"/>
          </a:ln>
        </p:spPr>
      </p:pic>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01" y="228600"/>
            <a:ext cx="82169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69901" y="1371600"/>
            <a:ext cx="5479680" cy="47545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CEC762FD-8ED9-B248-99F5-1F51A0130D91}" type="slidenum">
              <a:rPr lang="en-US" smtClean="0"/>
              <a:pPr/>
              <a:t>‹#›</a:t>
            </a:fld>
            <a:endParaRPr lang="en-US" dirty="0"/>
          </a:p>
        </p:txBody>
      </p:sp>
      <p:pic>
        <p:nvPicPr>
          <p:cNvPr id="8" name="Picture 7" descr="student4wide.jpg"/>
          <p:cNvPicPr>
            <a:picLocks noChangeAspect="1"/>
          </p:cNvPicPr>
          <p:nvPr userDrawn="1"/>
        </p:nvPicPr>
        <p:blipFill>
          <a:blip r:embed="rId2"/>
          <a:stretch>
            <a:fillRect/>
          </a:stretch>
        </p:blipFill>
        <p:spPr>
          <a:xfrm>
            <a:off x="6029325" y="2767013"/>
            <a:ext cx="3114675" cy="2060575"/>
          </a:xfrm>
          <a:prstGeom prst="rect">
            <a:avLst/>
          </a:prstGeom>
          <a:ln w="3175" cap="flat" cmpd="sng" algn="ctr">
            <a:solidFill>
              <a:srgbClr val="BE891C"/>
            </a:solidFill>
            <a:prstDash val="solid"/>
            <a:round/>
            <a:headEnd type="none" w="med" len="med"/>
            <a:tailEnd type="none" w="med" len="med"/>
          </a:ln>
        </p:spPr>
      </p:pic>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01" y="228600"/>
            <a:ext cx="82169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69901" y="1371600"/>
            <a:ext cx="5479680" cy="47545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CEC762FD-8ED9-B248-99F5-1F51A0130D91}" type="slidenum">
              <a:rPr lang="en-US" smtClean="0"/>
              <a:pPr/>
              <a:t>‹#›</a:t>
            </a:fld>
            <a:endParaRPr lang="en-US" dirty="0"/>
          </a:p>
        </p:txBody>
      </p:sp>
      <p:pic>
        <p:nvPicPr>
          <p:cNvPr id="8" name="Picture 7" descr="student6wide.jpg"/>
          <p:cNvPicPr>
            <a:picLocks noChangeAspect="1"/>
          </p:cNvPicPr>
          <p:nvPr userDrawn="1"/>
        </p:nvPicPr>
        <p:blipFill>
          <a:blip r:embed="rId2"/>
          <a:stretch>
            <a:fillRect/>
          </a:stretch>
        </p:blipFill>
        <p:spPr>
          <a:xfrm>
            <a:off x="6029325" y="2767013"/>
            <a:ext cx="3114675" cy="2060575"/>
          </a:xfrm>
          <a:prstGeom prst="rect">
            <a:avLst/>
          </a:prstGeom>
          <a:ln w="3175" cap="flat" cmpd="sng" algn="ctr">
            <a:solidFill>
              <a:srgbClr val="BE891C"/>
            </a:solidFill>
            <a:prstDash val="solid"/>
            <a:round/>
            <a:headEnd type="none" w="med" len="med"/>
            <a:tailEnd type="none" w="med" len="med"/>
          </a:ln>
        </p:spPr>
      </p:pic>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01" y="228600"/>
            <a:ext cx="82169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69901" y="1371600"/>
            <a:ext cx="5479680" cy="47545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CEC762FD-8ED9-B248-99F5-1F51A0130D91}" type="slidenum">
              <a:rPr lang="en-US" smtClean="0"/>
              <a:pPr/>
              <a:t>‹#›</a:t>
            </a:fld>
            <a:endParaRPr lang="en-US" dirty="0"/>
          </a:p>
        </p:txBody>
      </p:sp>
      <p:pic>
        <p:nvPicPr>
          <p:cNvPr id="8" name="Picture 7" descr="student7wide.jpg"/>
          <p:cNvPicPr>
            <a:picLocks noChangeAspect="1"/>
          </p:cNvPicPr>
          <p:nvPr userDrawn="1"/>
        </p:nvPicPr>
        <p:blipFill>
          <a:blip r:embed="rId2"/>
          <a:stretch>
            <a:fillRect/>
          </a:stretch>
        </p:blipFill>
        <p:spPr>
          <a:xfrm>
            <a:off x="6029325" y="2754313"/>
            <a:ext cx="3114675" cy="2060575"/>
          </a:xfrm>
          <a:prstGeom prst="rect">
            <a:avLst/>
          </a:prstGeom>
          <a:ln w="3175" cap="flat" cmpd="sng" algn="ctr">
            <a:solidFill>
              <a:srgbClr val="BE891C"/>
            </a:solidFill>
            <a:prstDash val="solid"/>
            <a:round/>
            <a:headEnd type="none" w="med" len="med"/>
            <a:tailEnd type="none" w="med" len="me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5" name="Picture 14" descr="mark only15%cmykcopy.jpg"/>
          <p:cNvPicPr>
            <a:picLocks noChangeAspect="1"/>
          </p:cNvPicPr>
          <p:nvPr userDrawn="1"/>
        </p:nvPicPr>
        <p:blipFill>
          <a:blip r:embed="rId2"/>
          <a:srcRect r="34000" b="5200"/>
          <a:stretch>
            <a:fillRect/>
          </a:stretch>
        </p:blipFill>
        <p:spPr>
          <a:xfrm>
            <a:off x="5901418" y="2066925"/>
            <a:ext cx="3233057" cy="4643846"/>
          </a:xfrm>
          <a:prstGeom prst="rect">
            <a:avLst/>
          </a:prstGeom>
        </p:spPr>
      </p:pic>
      <p:sp>
        <p:nvSpPr>
          <p:cNvPr id="2" name="Title 1"/>
          <p:cNvSpPr>
            <a:spLocks noGrp="1"/>
          </p:cNvSpPr>
          <p:nvPr>
            <p:ph type="ctrTitle"/>
          </p:nvPr>
        </p:nvSpPr>
        <p:spPr>
          <a:xfrm>
            <a:off x="478692" y="1148257"/>
            <a:ext cx="7979508" cy="1442544"/>
          </a:xfrm>
        </p:spPr>
        <p:txBody>
          <a:bodyPr anchor="t"/>
          <a:lstStyle>
            <a:lvl1pPr algn="l">
              <a:defRPr sz="37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78692" y="4298462"/>
            <a:ext cx="5185508" cy="1340338"/>
          </a:xfrm>
        </p:spPr>
        <p:txBody>
          <a:bodyPr>
            <a:normAutofit/>
          </a:bodyPr>
          <a:lstStyle>
            <a:lvl1pPr marL="0" indent="0" algn="l">
              <a:spcBef>
                <a:spcPts val="0"/>
              </a:spcBef>
              <a:buNone/>
              <a:defRPr sz="2000" b="0" i="0">
                <a:solidFill>
                  <a:srgbClr val="9D7218"/>
                </a:solidFill>
                <a:latin typeface="+mn-lt"/>
                <a:cs typeface="Frutiger LT 55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0" name="TextBox 19"/>
          <p:cNvSpPr txBox="1"/>
          <p:nvPr userDrawn="1"/>
        </p:nvSpPr>
        <p:spPr>
          <a:xfrm>
            <a:off x="478692" y="6295958"/>
            <a:ext cx="6271846" cy="261610"/>
          </a:xfrm>
          <a:prstGeom prst="rect">
            <a:avLst/>
          </a:prstGeom>
          <a:noFill/>
        </p:spPr>
        <p:txBody>
          <a:bodyPr wrap="square" rtlCol="0">
            <a:spAutoFit/>
          </a:bodyPr>
          <a:lstStyle/>
          <a:p>
            <a:r>
              <a:rPr lang="en-US" sz="1100" b="0" i="0" dirty="0" smtClean="0">
                <a:solidFill>
                  <a:srgbClr val="000000"/>
                </a:solidFill>
                <a:latin typeface="+mn-lt"/>
                <a:cs typeface="Frutiger LT 55 Roman"/>
              </a:rPr>
              <a:t>The Minnesota</a:t>
            </a:r>
            <a:r>
              <a:rPr lang="en-US" sz="1100" b="0" i="0" baseline="0" dirty="0" smtClean="0">
                <a:solidFill>
                  <a:srgbClr val="000000"/>
                </a:solidFill>
                <a:latin typeface="+mn-lt"/>
                <a:cs typeface="Frutiger LT 55 Roman"/>
              </a:rPr>
              <a:t> State Colleges and Universities system is an Equal Opportunity employer and educator.   </a:t>
            </a:r>
            <a:endParaRPr lang="en-US" sz="1100" b="0" i="0" dirty="0">
              <a:solidFill>
                <a:srgbClr val="000000"/>
              </a:solidFill>
              <a:latin typeface="+mn-lt"/>
              <a:cs typeface="Frutiger LT 55 Roman"/>
            </a:endParaRPr>
          </a:p>
        </p:txBody>
      </p:sp>
      <p:sp>
        <p:nvSpPr>
          <p:cNvPr id="21" name="TextBox 20"/>
          <p:cNvSpPr txBox="1"/>
          <p:nvPr userDrawn="1"/>
        </p:nvSpPr>
        <p:spPr>
          <a:xfrm>
            <a:off x="478692" y="5664200"/>
            <a:ext cx="8166335" cy="661720"/>
          </a:xfrm>
          <a:prstGeom prst="rect">
            <a:avLst/>
          </a:prstGeom>
          <a:noFill/>
        </p:spPr>
        <p:txBody>
          <a:bodyPr wrap="square" rtlCol="0">
            <a:spAutoFit/>
          </a:bodyPr>
          <a:lstStyle/>
          <a:p>
            <a:r>
              <a:rPr lang="en-US" sz="3700" b="0" i="0" dirty="0" smtClean="0">
                <a:solidFill>
                  <a:srgbClr val="000000"/>
                </a:solidFill>
                <a:latin typeface="+mj-lt"/>
                <a:cs typeface="Frutiger LT 55 Roman"/>
              </a:rPr>
              <a:t>Minnesota State Colleges</a:t>
            </a:r>
            <a:r>
              <a:rPr lang="en-US" sz="3700" b="0" i="0" baseline="0" dirty="0" smtClean="0">
                <a:solidFill>
                  <a:srgbClr val="000000"/>
                </a:solidFill>
                <a:latin typeface="+mj-lt"/>
                <a:cs typeface="Frutiger LT 55 Roman"/>
              </a:rPr>
              <a:t> and Universities</a:t>
            </a:r>
            <a:endParaRPr lang="en-US" sz="3700" b="0" i="0" dirty="0">
              <a:solidFill>
                <a:srgbClr val="000000"/>
              </a:solidFill>
              <a:latin typeface="+mj-lt"/>
              <a:cs typeface="Frutiger LT 55 Roman"/>
            </a:endParaRPr>
          </a:p>
        </p:txBody>
      </p:sp>
      <p:pic>
        <p:nvPicPr>
          <p:cNvPr id="18" name="Picture 17" descr="studentsm18.jpg"/>
          <p:cNvPicPr>
            <a:picLocks noChangeAspect="1"/>
          </p:cNvPicPr>
          <p:nvPr userDrawn="1"/>
        </p:nvPicPr>
        <p:blipFill>
          <a:blip r:embed="rId3"/>
          <a:stretch>
            <a:fillRect/>
          </a:stretch>
        </p:blipFill>
        <p:spPr>
          <a:xfrm>
            <a:off x="8115300" y="2754313"/>
            <a:ext cx="1028700" cy="1374775"/>
          </a:xfrm>
          <a:prstGeom prst="rect">
            <a:avLst/>
          </a:prstGeom>
          <a:ln w="3175" cap="flat" cmpd="sng" algn="ctr">
            <a:solidFill>
              <a:srgbClr val="BE891C"/>
            </a:solidFill>
            <a:prstDash val="solid"/>
            <a:round/>
            <a:headEnd type="none" w="med" len="med"/>
            <a:tailEnd type="none" w="med" len="med"/>
          </a:ln>
        </p:spPr>
      </p:pic>
      <p:pic>
        <p:nvPicPr>
          <p:cNvPr id="22" name="Picture 21" descr="studentsm16.jpg"/>
          <p:cNvPicPr>
            <a:picLocks noChangeAspect="1"/>
          </p:cNvPicPr>
          <p:nvPr userDrawn="1"/>
        </p:nvPicPr>
        <p:blipFill>
          <a:blip r:embed="rId4"/>
          <a:stretch>
            <a:fillRect/>
          </a:stretch>
        </p:blipFill>
        <p:spPr>
          <a:xfrm>
            <a:off x="0" y="2754313"/>
            <a:ext cx="1028700" cy="1374775"/>
          </a:xfrm>
          <a:prstGeom prst="rect">
            <a:avLst/>
          </a:prstGeom>
          <a:ln w="3175" cap="flat" cmpd="sng" algn="ctr">
            <a:solidFill>
              <a:srgbClr val="BE891C"/>
            </a:solidFill>
            <a:prstDash val="solid"/>
            <a:round/>
            <a:headEnd type="none" w="med" len="med"/>
            <a:tailEnd type="none" w="med" len="med"/>
          </a:ln>
        </p:spPr>
      </p:pic>
      <p:pic>
        <p:nvPicPr>
          <p:cNvPr id="23" name="Picture 22" descr="studentsm10.jpg"/>
          <p:cNvPicPr>
            <a:picLocks noChangeAspect="1"/>
          </p:cNvPicPr>
          <p:nvPr userDrawn="1"/>
        </p:nvPicPr>
        <p:blipFill>
          <a:blip r:embed="rId5"/>
          <a:stretch>
            <a:fillRect/>
          </a:stretch>
        </p:blipFill>
        <p:spPr>
          <a:xfrm>
            <a:off x="6953250" y="2754313"/>
            <a:ext cx="1028700" cy="1374775"/>
          </a:xfrm>
          <a:prstGeom prst="rect">
            <a:avLst/>
          </a:prstGeom>
          <a:ln w="3175" cap="flat" cmpd="sng" algn="ctr">
            <a:solidFill>
              <a:srgbClr val="BE891C"/>
            </a:solidFill>
            <a:prstDash val="solid"/>
            <a:round/>
            <a:headEnd type="none" w="med" len="med"/>
            <a:tailEnd type="none" w="med" len="med"/>
          </a:ln>
        </p:spPr>
      </p:pic>
      <p:pic>
        <p:nvPicPr>
          <p:cNvPr id="24" name="Picture 23" descr="studentsm11.jpg"/>
          <p:cNvPicPr>
            <a:picLocks noChangeAspect="1"/>
          </p:cNvPicPr>
          <p:nvPr userDrawn="1"/>
        </p:nvPicPr>
        <p:blipFill>
          <a:blip r:embed="rId6"/>
          <a:stretch>
            <a:fillRect/>
          </a:stretch>
        </p:blipFill>
        <p:spPr>
          <a:xfrm>
            <a:off x="5797550" y="2754313"/>
            <a:ext cx="1028700" cy="1374775"/>
          </a:xfrm>
          <a:prstGeom prst="rect">
            <a:avLst/>
          </a:prstGeom>
          <a:ln w="3175" cap="flat" cmpd="sng" algn="ctr">
            <a:solidFill>
              <a:srgbClr val="BE891C"/>
            </a:solidFill>
            <a:prstDash val="solid"/>
            <a:round/>
            <a:headEnd type="none" w="med" len="med"/>
            <a:tailEnd type="none" w="med" len="med"/>
          </a:ln>
        </p:spPr>
      </p:pic>
      <p:pic>
        <p:nvPicPr>
          <p:cNvPr id="25" name="Picture 24" descr="studentsm12.jpg"/>
          <p:cNvPicPr>
            <a:picLocks noChangeAspect="1"/>
          </p:cNvPicPr>
          <p:nvPr userDrawn="1"/>
        </p:nvPicPr>
        <p:blipFill>
          <a:blip r:embed="rId7"/>
          <a:stretch>
            <a:fillRect/>
          </a:stretch>
        </p:blipFill>
        <p:spPr>
          <a:xfrm>
            <a:off x="4629150" y="2754313"/>
            <a:ext cx="1028700" cy="1374775"/>
          </a:xfrm>
          <a:prstGeom prst="rect">
            <a:avLst/>
          </a:prstGeom>
          <a:ln w="3175" cap="flat" cmpd="sng" algn="ctr">
            <a:solidFill>
              <a:srgbClr val="BE891C"/>
            </a:solidFill>
            <a:prstDash val="solid"/>
            <a:round/>
            <a:headEnd type="none" w="med" len="med"/>
            <a:tailEnd type="none" w="med" len="med"/>
          </a:ln>
        </p:spPr>
      </p:pic>
      <p:pic>
        <p:nvPicPr>
          <p:cNvPr id="26" name="Picture 25" descr="studentsm13.jpg"/>
          <p:cNvPicPr>
            <a:picLocks noChangeAspect="1"/>
          </p:cNvPicPr>
          <p:nvPr userDrawn="1"/>
        </p:nvPicPr>
        <p:blipFill>
          <a:blip r:embed="rId8"/>
          <a:stretch>
            <a:fillRect/>
          </a:stretch>
        </p:blipFill>
        <p:spPr>
          <a:xfrm>
            <a:off x="3473450" y="2754313"/>
            <a:ext cx="1028700" cy="1374775"/>
          </a:xfrm>
          <a:prstGeom prst="rect">
            <a:avLst/>
          </a:prstGeom>
          <a:ln w="3175" cap="flat" cmpd="sng" algn="ctr">
            <a:solidFill>
              <a:srgbClr val="BE891C"/>
            </a:solidFill>
            <a:prstDash val="solid"/>
            <a:round/>
            <a:headEnd type="none" w="med" len="med"/>
            <a:tailEnd type="none" w="med" len="med"/>
          </a:ln>
        </p:spPr>
      </p:pic>
      <p:pic>
        <p:nvPicPr>
          <p:cNvPr id="27" name="Picture 26" descr="studentsm14.jpg"/>
          <p:cNvPicPr>
            <a:picLocks noChangeAspect="1"/>
          </p:cNvPicPr>
          <p:nvPr userDrawn="1"/>
        </p:nvPicPr>
        <p:blipFill>
          <a:blip r:embed="rId9"/>
          <a:stretch>
            <a:fillRect/>
          </a:stretch>
        </p:blipFill>
        <p:spPr>
          <a:xfrm>
            <a:off x="2330450" y="2754313"/>
            <a:ext cx="1028700" cy="1374775"/>
          </a:xfrm>
          <a:prstGeom prst="rect">
            <a:avLst/>
          </a:prstGeom>
          <a:ln w="3175" cap="flat" cmpd="sng" algn="ctr">
            <a:solidFill>
              <a:srgbClr val="BE891C"/>
            </a:solidFill>
            <a:prstDash val="solid"/>
            <a:round/>
            <a:headEnd type="none" w="med" len="med"/>
            <a:tailEnd type="none" w="med" len="med"/>
          </a:ln>
        </p:spPr>
      </p:pic>
      <p:pic>
        <p:nvPicPr>
          <p:cNvPr id="28" name="Picture 27" descr="studentsm15.jpg"/>
          <p:cNvPicPr>
            <a:picLocks noChangeAspect="1"/>
          </p:cNvPicPr>
          <p:nvPr userDrawn="1"/>
        </p:nvPicPr>
        <p:blipFill>
          <a:blip r:embed="rId10"/>
          <a:stretch>
            <a:fillRect/>
          </a:stretch>
        </p:blipFill>
        <p:spPr>
          <a:xfrm>
            <a:off x="1162050" y="2754313"/>
            <a:ext cx="1028700" cy="1374775"/>
          </a:xfrm>
          <a:prstGeom prst="rect">
            <a:avLst/>
          </a:prstGeom>
          <a:ln w="3175" cap="flat" cmpd="sng" algn="ctr">
            <a:solidFill>
              <a:srgbClr val="BE891C"/>
            </a:solidFill>
            <a:prstDash val="solid"/>
            <a:round/>
            <a:headEnd type="none" w="med" len="med"/>
            <a:tailEnd type="none" w="med" len="med"/>
          </a:ln>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01" y="228600"/>
            <a:ext cx="82169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69901" y="1371600"/>
            <a:ext cx="5479680" cy="47545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CEC762FD-8ED9-B248-99F5-1F51A0130D91}" type="slidenum">
              <a:rPr lang="en-US" smtClean="0"/>
              <a:pPr/>
              <a:t>‹#›</a:t>
            </a:fld>
            <a:endParaRPr lang="en-US" dirty="0"/>
          </a:p>
        </p:txBody>
      </p:sp>
      <p:pic>
        <p:nvPicPr>
          <p:cNvPr id="8" name="Picture 7" descr="student8wide.jpg"/>
          <p:cNvPicPr>
            <a:picLocks noChangeAspect="1"/>
          </p:cNvPicPr>
          <p:nvPr userDrawn="1"/>
        </p:nvPicPr>
        <p:blipFill>
          <a:blip r:embed="rId2"/>
          <a:stretch>
            <a:fillRect/>
          </a:stretch>
        </p:blipFill>
        <p:spPr>
          <a:xfrm>
            <a:off x="6029325" y="2767013"/>
            <a:ext cx="3114675" cy="2060575"/>
          </a:xfrm>
          <a:prstGeom prst="rect">
            <a:avLst/>
          </a:prstGeom>
          <a:ln w="3175" cap="flat" cmpd="sng" algn="ctr">
            <a:solidFill>
              <a:srgbClr val="BE891C"/>
            </a:solidFill>
            <a:prstDash val="solid"/>
            <a:round/>
            <a:headEnd type="none" w="med" len="med"/>
            <a:tailEnd type="none" w="med" len="med"/>
          </a:ln>
        </p:spPr>
      </p:pic>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01" y="228600"/>
            <a:ext cx="82169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69901" y="1371600"/>
            <a:ext cx="5479680" cy="47545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CEC762FD-8ED9-B248-99F5-1F51A0130D91}" type="slidenum">
              <a:rPr lang="en-US" smtClean="0"/>
              <a:pPr/>
              <a:t>‹#›</a:t>
            </a:fld>
            <a:endParaRPr lang="en-US" dirty="0"/>
          </a:p>
        </p:txBody>
      </p:sp>
      <p:pic>
        <p:nvPicPr>
          <p:cNvPr id="8" name="Picture 7" descr="student9wide.jpg"/>
          <p:cNvPicPr>
            <a:picLocks noChangeAspect="1"/>
          </p:cNvPicPr>
          <p:nvPr userDrawn="1"/>
        </p:nvPicPr>
        <p:blipFill>
          <a:blip r:embed="rId2"/>
          <a:stretch>
            <a:fillRect/>
          </a:stretch>
        </p:blipFill>
        <p:spPr>
          <a:xfrm>
            <a:off x="6029325" y="2767013"/>
            <a:ext cx="3114675" cy="2060575"/>
          </a:xfrm>
          <a:prstGeom prst="rect">
            <a:avLst/>
          </a:prstGeom>
          <a:ln w="3175" cap="flat" cmpd="sng" algn="ctr">
            <a:solidFill>
              <a:srgbClr val="BE891C"/>
            </a:solidFill>
            <a:prstDash val="solid"/>
            <a:round/>
            <a:headEnd type="none" w="med" len="med"/>
            <a:tailEnd type="none" w="med" len="med"/>
          </a:ln>
        </p:spPr>
      </p:pic>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01" y="228600"/>
            <a:ext cx="82169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69901" y="1371600"/>
            <a:ext cx="5479680" cy="47545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CEC762FD-8ED9-B248-99F5-1F51A0130D91}" type="slidenum">
              <a:rPr lang="en-US" smtClean="0"/>
              <a:pPr/>
              <a:t>‹#›</a:t>
            </a:fld>
            <a:endParaRPr lang="en-US" dirty="0"/>
          </a:p>
        </p:txBody>
      </p:sp>
      <p:pic>
        <p:nvPicPr>
          <p:cNvPr id="8" name="Picture 7" descr="student10wide.jpg"/>
          <p:cNvPicPr>
            <a:picLocks noChangeAspect="1"/>
          </p:cNvPicPr>
          <p:nvPr userDrawn="1"/>
        </p:nvPicPr>
        <p:blipFill>
          <a:blip r:embed="rId2"/>
          <a:stretch>
            <a:fillRect/>
          </a:stretch>
        </p:blipFill>
        <p:spPr>
          <a:xfrm>
            <a:off x="6029325" y="2767013"/>
            <a:ext cx="3114675" cy="2060575"/>
          </a:xfrm>
          <a:prstGeom prst="rect">
            <a:avLst/>
          </a:prstGeom>
          <a:ln w="3175" cap="flat" cmpd="sng" algn="ctr">
            <a:solidFill>
              <a:srgbClr val="BE891C"/>
            </a:solidFill>
            <a:prstDash val="solid"/>
            <a:round/>
            <a:headEnd type="none" w="med" len="med"/>
            <a:tailEnd type="none" w="med" len="med"/>
          </a:ln>
        </p:spPr>
      </p:pic>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0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01" y="228600"/>
            <a:ext cx="82169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69901" y="1371600"/>
            <a:ext cx="5479680" cy="47545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CEC762FD-8ED9-B248-99F5-1F51A0130D91}" type="slidenum">
              <a:rPr lang="en-US" smtClean="0"/>
              <a:pPr/>
              <a:t>‹#›</a:t>
            </a:fld>
            <a:endParaRPr lang="en-US" dirty="0"/>
          </a:p>
        </p:txBody>
      </p:sp>
      <p:pic>
        <p:nvPicPr>
          <p:cNvPr id="6" name="Picture 5" descr="student11wide.jpg"/>
          <p:cNvPicPr>
            <a:picLocks noChangeAspect="1"/>
          </p:cNvPicPr>
          <p:nvPr userDrawn="1"/>
        </p:nvPicPr>
        <p:blipFill>
          <a:blip r:embed="rId2"/>
          <a:stretch>
            <a:fillRect/>
          </a:stretch>
        </p:blipFill>
        <p:spPr>
          <a:xfrm>
            <a:off x="6029325" y="2767013"/>
            <a:ext cx="3114675" cy="2060575"/>
          </a:xfrm>
          <a:prstGeom prst="rect">
            <a:avLst/>
          </a:prstGeom>
          <a:ln w="3175" cap="flat" cmpd="sng" algn="ctr">
            <a:solidFill>
              <a:srgbClr val="BE891C"/>
            </a:solidFill>
            <a:prstDash val="solid"/>
            <a:round/>
            <a:headEnd type="none" w="med" len="med"/>
            <a:tailEnd type="none" w="med" len="med"/>
          </a:ln>
        </p:spPr>
      </p:pic>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9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01" y="228600"/>
            <a:ext cx="82169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69901" y="1371600"/>
            <a:ext cx="5479680" cy="47545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CEC762FD-8ED9-B248-99F5-1F51A0130D91}" type="slidenum">
              <a:rPr lang="en-US" smtClean="0"/>
              <a:pPr/>
              <a:t>‹#›</a:t>
            </a:fld>
            <a:endParaRPr lang="en-US" dirty="0"/>
          </a:p>
        </p:txBody>
      </p:sp>
      <p:pic>
        <p:nvPicPr>
          <p:cNvPr id="8" name="Picture 7" descr="student13wide.jpg"/>
          <p:cNvPicPr>
            <a:picLocks noChangeAspect="1"/>
          </p:cNvPicPr>
          <p:nvPr userDrawn="1"/>
        </p:nvPicPr>
        <p:blipFill>
          <a:blip r:embed="rId2"/>
          <a:stretch>
            <a:fillRect/>
          </a:stretch>
        </p:blipFill>
        <p:spPr>
          <a:xfrm>
            <a:off x="6029325" y="2754313"/>
            <a:ext cx="3114675" cy="2060575"/>
          </a:xfrm>
          <a:prstGeom prst="rect">
            <a:avLst/>
          </a:prstGeom>
          <a:ln w="3175" cap="flat" cmpd="sng" algn="ctr">
            <a:solidFill>
              <a:srgbClr val="BE891C"/>
            </a:solidFill>
            <a:prstDash val="solid"/>
            <a:round/>
            <a:headEnd type="none" w="med" len="med"/>
            <a:tailEnd type="none" w="med" len="med"/>
          </a:ln>
        </p:spPr>
      </p:pic>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01" y="228600"/>
            <a:ext cx="82169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69901" y="1371600"/>
            <a:ext cx="5479680" cy="47545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CEC762FD-8ED9-B248-99F5-1F51A0130D91}" type="slidenum">
              <a:rPr lang="en-US" smtClean="0"/>
              <a:pPr/>
              <a:t>‹#›</a:t>
            </a:fld>
            <a:endParaRPr lang="en-US" dirty="0"/>
          </a:p>
        </p:txBody>
      </p:sp>
      <p:pic>
        <p:nvPicPr>
          <p:cNvPr id="8" name="Picture 7" descr="student14wide.jpg"/>
          <p:cNvPicPr>
            <a:picLocks noChangeAspect="1"/>
          </p:cNvPicPr>
          <p:nvPr userDrawn="1"/>
        </p:nvPicPr>
        <p:blipFill>
          <a:blip r:embed="rId2"/>
          <a:stretch>
            <a:fillRect/>
          </a:stretch>
        </p:blipFill>
        <p:spPr>
          <a:xfrm>
            <a:off x="6029325" y="2767013"/>
            <a:ext cx="3114675" cy="2060575"/>
          </a:xfrm>
          <a:prstGeom prst="rect">
            <a:avLst/>
          </a:prstGeom>
          <a:ln w="3175" cap="flat" cmpd="sng" algn="ctr">
            <a:solidFill>
              <a:srgbClr val="BE891C"/>
            </a:solidFill>
            <a:prstDash val="solid"/>
            <a:round/>
            <a:headEnd type="none" w="med" len="med"/>
            <a:tailEnd type="none" w="med" len="med"/>
          </a:ln>
        </p:spPr>
      </p:pic>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01" y="228600"/>
            <a:ext cx="82169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69900" y="1371600"/>
            <a:ext cx="5479681" cy="47545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CEC762FD-8ED9-B248-99F5-1F51A0130D91}" type="slidenum">
              <a:rPr lang="en-US" smtClean="0"/>
              <a:pPr/>
              <a:t>‹#›</a:t>
            </a:fld>
            <a:endParaRPr lang="en-US" dirty="0"/>
          </a:p>
        </p:txBody>
      </p:sp>
      <p:pic>
        <p:nvPicPr>
          <p:cNvPr id="8" name="Picture 7" descr="student15wide.jpg"/>
          <p:cNvPicPr>
            <a:picLocks noChangeAspect="1"/>
          </p:cNvPicPr>
          <p:nvPr userDrawn="1"/>
        </p:nvPicPr>
        <p:blipFill>
          <a:blip r:embed="rId2"/>
          <a:stretch>
            <a:fillRect/>
          </a:stretch>
        </p:blipFill>
        <p:spPr>
          <a:xfrm>
            <a:off x="6029325" y="2767013"/>
            <a:ext cx="3114675" cy="2060575"/>
          </a:xfrm>
          <a:prstGeom prst="rect">
            <a:avLst/>
          </a:prstGeom>
          <a:ln w="3175" cap="flat" cmpd="sng" algn="ctr">
            <a:solidFill>
              <a:srgbClr val="BE891C"/>
            </a:solidFill>
            <a:prstDash val="solid"/>
            <a:round/>
            <a:headEnd type="none" w="med" len="med"/>
            <a:tailEnd type="none" w="med" len="med"/>
          </a:ln>
        </p:spPr>
      </p:pic>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01" y="228600"/>
            <a:ext cx="82169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69899" y="1371600"/>
            <a:ext cx="5479681" cy="47545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CEC762FD-8ED9-B248-99F5-1F51A0130D91}" type="slidenum">
              <a:rPr lang="en-US" smtClean="0"/>
              <a:pPr/>
              <a:t>‹#›</a:t>
            </a:fld>
            <a:endParaRPr lang="en-US" dirty="0"/>
          </a:p>
        </p:txBody>
      </p:sp>
      <p:pic>
        <p:nvPicPr>
          <p:cNvPr id="6" name="Picture 5" descr="student16wide.jpg"/>
          <p:cNvPicPr>
            <a:picLocks noChangeAspect="1"/>
          </p:cNvPicPr>
          <p:nvPr userDrawn="1"/>
        </p:nvPicPr>
        <p:blipFill>
          <a:blip r:embed="rId2"/>
          <a:stretch>
            <a:fillRect/>
          </a:stretch>
        </p:blipFill>
        <p:spPr>
          <a:xfrm>
            <a:off x="6029325" y="2754313"/>
            <a:ext cx="3114675" cy="2060575"/>
          </a:xfrm>
          <a:prstGeom prst="rect">
            <a:avLst/>
          </a:prstGeom>
          <a:ln w="3175" cap="flat" cmpd="sng" algn="ctr">
            <a:solidFill>
              <a:srgbClr val="BE891C"/>
            </a:solidFill>
            <a:prstDash val="solid"/>
            <a:round/>
            <a:headEnd type="none" w="med" len="med"/>
            <a:tailEnd type="none" w="med" len="med"/>
          </a:ln>
        </p:spPr>
      </p:pic>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01" y="228600"/>
            <a:ext cx="82169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69901" y="1371600"/>
            <a:ext cx="5479680" cy="47545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CEC762FD-8ED9-B248-99F5-1F51A0130D91}" type="slidenum">
              <a:rPr lang="en-US" smtClean="0"/>
              <a:pPr/>
              <a:t>‹#›</a:t>
            </a:fld>
            <a:endParaRPr lang="en-US" dirty="0"/>
          </a:p>
        </p:txBody>
      </p:sp>
      <p:pic>
        <p:nvPicPr>
          <p:cNvPr id="6" name="Picture 5" descr="student19swide.jpg"/>
          <p:cNvPicPr>
            <a:picLocks noChangeAspect="1"/>
          </p:cNvPicPr>
          <p:nvPr userDrawn="1"/>
        </p:nvPicPr>
        <p:blipFill>
          <a:blip r:embed="rId2"/>
          <a:stretch>
            <a:fillRect/>
          </a:stretch>
        </p:blipFill>
        <p:spPr>
          <a:xfrm>
            <a:off x="6029325" y="2754313"/>
            <a:ext cx="3114675" cy="2060575"/>
          </a:xfrm>
          <a:prstGeom prst="rect">
            <a:avLst/>
          </a:prstGeom>
          <a:ln w="3175" cap="flat" cmpd="sng" algn="ctr">
            <a:solidFill>
              <a:srgbClr val="BE891C"/>
            </a:solidFill>
            <a:prstDash val="solid"/>
            <a:round/>
            <a:headEnd type="none" w="med" len="med"/>
            <a:tailEnd type="none" w="med" len="med"/>
          </a:ln>
        </p:spPr>
      </p:pic>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Picture Placeholder 2"/>
          <p:cNvSpPr>
            <a:spLocks noGrp="1"/>
          </p:cNvSpPr>
          <p:nvPr>
            <p:ph type="pic" idx="13"/>
          </p:nvPr>
        </p:nvSpPr>
        <p:spPr>
          <a:xfrm>
            <a:off x="6045200" y="1447800"/>
            <a:ext cx="3098801" cy="46745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 name="Title 1"/>
          <p:cNvSpPr>
            <a:spLocks noGrp="1"/>
          </p:cNvSpPr>
          <p:nvPr>
            <p:ph type="title"/>
          </p:nvPr>
        </p:nvSpPr>
        <p:spPr>
          <a:xfrm>
            <a:off x="469901" y="228600"/>
            <a:ext cx="8207900" cy="1143000"/>
          </a:xfr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CEC762FD-8ED9-B248-99F5-1F51A0130D91}" type="slidenum">
              <a:rPr lang="en-US" smtClean="0"/>
              <a:pPr/>
              <a:t>‹#›</a:t>
            </a:fld>
            <a:endParaRPr lang="en-US" dirty="0"/>
          </a:p>
        </p:txBody>
      </p:sp>
      <p:sp>
        <p:nvSpPr>
          <p:cNvPr id="6" name="Content Placeholder 2"/>
          <p:cNvSpPr>
            <a:spLocks noGrp="1"/>
          </p:cNvSpPr>
          <p:nvPr>
            <p:ph sz="half" idx="1"/>
          </p:nvPr>
        </p:nvSpPr>
        <p:spPr>
          <a:xfrm>
            <a:off x="469901" y="1371600"/>
            <a:ext cx="5479680" cy="47545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4" name="Picture 13" descr="mark only15%cmykcopy.jpg"/>
          <p:cNvPicPr>
            <a:picLocks noChangeAspect="1"/>
          </p:cNvPicPr>
          <p:nvPr userDrawn="1"/>
        </p:nvPicPr>
        <p:blipFill>
          <a:blip r:embed="rId2"/>
          <a:srcRect r="34000" b="5200"/>
          <a:stretch>
            <a:fillRect/>
          </a:stretch>
        </p:blipFill>
        <p:spPr>
          <a:xfrm>
            <a:off x="5901418" y="2066925"/>
            <a:ext cx="3233057" cy="4643846"/>
          </a:xfrm>
          <a:prstGeom prst="rect">
            <a:avLst/>
          </a:prstGeom>
        </p:spPr>
      </p:pic>
      <p:sp>
        <p:nvSpPr>
          <p:cNvPr id="2" name="Title 1"/>
          <p:cNvSpPr>
            <a:spLocks noGrp="1"/>
          </p:cNvSpPr>
          <p:nvPr>
            <p:ph type="ctrTitle" hasCustomPrompt="1"/>
          </p:nvPr>
        </p:nvSpPr>
        <p:spPr>
          <a:xfrm>
            <a:off x="478692" y="1148257"/>
            <a:ext cx="8208108" cy="1442544"/>
          </a:xfrm>
        </p:spPr>
        <p:txBody>
          <a:bodyPr anchor="t"/>
          <a:lstStyle>
            <a:lvl1pPr algn="l">
              <a:defRPr sz="3700">
                <a:solidFill>
                  <a:srgbClr val="000000"/>
                </a:solidFill>
              </a:defRPr>
            </a:lvl1pPr>
          </a:lstStyle>
          <a:p>
            <a:r>
              <a:rPr lang="en-US" sz="3700" b="0" i="0" dirty="0" smtClean="0">
                <a:solidFill>
                  <a:srgbClr val="404040"/>
                </a:solidFill>
                <a:latin typeface="+mj-lt"/>
                <a:cs typeface="Frutiger LT 55 Roman"/>
              </a:rPr>
              <a:t>Minnesota State Colleges</a:t>
            </a:r>
            <a:r>
              <a:rPr lang="en-US" sz="3700" b="0" i="0" baseline="0" dirty="0" smtClean="0">
                <a:solidFill>
                  <a:srgbClr val="404040"/>
                </a:solidFill>
                <a:latin typeface="+mj-lt"/>
                <a:cs typeface="Frutiger LT 55 Roman"/>
              </a:rPr>
              <a:t> and Universities</a:t>
            </a:r>
            <a:endParaRPr lang="en-US" sz="3700" b="0" i="0" dirty="0">
              <a:solidFill>
                <a:srgbClr val="404040"/>
              </a:solidFill>
              <a:latin typeface="+mj-lt"/>
              <a:cs typeface="Frutiger LT 55 Roman"/>
            </a:endParaRPr>
          </a:p>
        </p:txBody>
      </p:sp>
      <p:sp>
        <p:nvSpPr>
          <p:cNvPr id="3" name="Subtitle 2"/>
          <p:cNvSpPr>
            <a:spLocks noGrp="1"/>
          </p:cNvSpPr>
          <p:nvPr>
            <p:ph type="subTitle" idx="1"/>
          </p:nvPr>
        </p:nvSpPr>
        <p:spPr>
          <a:xfrm>
            <a:off x="478692" y="4298462"/>
            <a:ext cx="5185508" cy="1340338"/>
          </a:xfrm>
        </p:spPr>
        <p:txBody>
          <a:bodyPr>
            <a:normAutofit/>
          </a:bodyPr>
          <a:lstStyle>
            <a:lvl1pPr marL="0" indent="0" algn="l">
              <a:buNone/>
              <a:defRPr sz="2000" b="0" i="0">
                <a:solidFill>
                  <a:srgbClr val="9D7218"/>
                </a:solidFill>
                <a:latin typeface="+mn-lt"/>
                <a:cs typeface="Frutiger LT 55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0" name="TextBox 19"/>
          <p:cNvSpPr txBox="1"/>
          <p:nvPr userDrawn="1"/>
        </p:nvSpPr>
        <p:spPr>
          <a:xfrm>
            <a:off x="478692" y="6295958"/>
            <a:ext cx="6271846" cy="261610"/>
          </a:xfrm>
          <a:prstGeom prst="rect">
            <a:avLst/>
          </a:prstGeom>
          <a:noFill/>
        </p:spPr>
        <p:txBody>
          <a:bodyPr wrap="square" rtlCol="0">
            <a:spAutoFit/>
          </a:bodyPr>
          <a:lstStyle/>
          <a:p>
            <a:r>
              <a:rPr lang="en-US" sz="1100" b="0" i="0" dirty="0" smtClean="0">
                <a:solidFill>
                  <a:srgbClr val="000000"/>
                </a:solidFill>
                <a:latin typeface="+mn-lt"/>
                <a:cs typeface="Frutiger LT 55 Roman"/>
              </a:rPr>
              <a:t>The Minnesota</a:t>
            </a:r>
            <a:r>
              <a:rPr lang="en-US" sz="1100" b="0" i="0" baseline="0" dirty="0" smtClean="0">
                <a:solidFill>
                  <a:srgbClr val="000000"/>
                </a:solidFill>
                <a:latin typeface="+mn-lt"/>
                <a:cs typeface="Frutiger LT 55 Roman"/>
              </a:rPr>
              <a:t> State Colleges and Universities system is an Equal Opportunity employer and educator.   </a:t>
            </a:r>
            <a:endParaRPr lang="en-US" sz="1100" b="0" i="0" dirty="0">
              <a:solidFill>
                <a:srgbClr val="000000"/>
              </a:solidFill>
              <a:latin typeface="+mn-lt"/>
              <a:cs typeface="Frutiger LT 55 Roman"/>
            </a:endParaRPr>
          </a:p>
        </p:txBody>
      </p:sp>
      <p:pic>
        <p:nvPicPr>
          <p:cNvPr id="18" name="Picture 17" descr="studentsm18.jpg"/>
          <p:cNvPicPr>
            <a:picLocks noChangeAspect="1"/>
          </p:cNvPicPr>
          <p:nvPr userDrawn="1"/>
        </p:nvPicPr>
        <p:blipFill>
          <a:blip r:embed="rId3"/>
          <a:stretch>
            <a:fillRect/>
          </a:stretch>
        </p:blipFill>
        <p:spPr>
          <a:xfrm>
            <a:off x="8115300" y="2754313"/>
            <a:ext cx="1028700" cy="1374775"/>
          </a:xfrm>
          <a:prstGeom prst="rect">
            <a:avLst/>
          </a:prstGeom>
          <a:ln w="3175" cap="flat" cmpd="sng" algn="ctr">
            <a:solidFill>
              <a:srgbClr val="BE891C"/>
            </a:solidFill>
            <a:prstDash val="solid"/>
            <a:round/>
            <a:headEnd type="none" w="med" len="med"/>
            <a:tailEnd type="none" w="med" len="med"/>
          </a:ln>
        </p:spPr>
      </p:pic>
      <p:pic>
        <p:nvPicPr>
          <p:cNvPr id="22" name="Picture 21" descr="studentsm16.jpg"/>
          <p:cNvPicPr>
            <a:picLocks noChangeAspect="1"/>
          </p:cNvPicPr>
          <p:nvPr userDrawn="1"/>
        </p:nvPicPr>
        <p:blipFill>
          <a:blip r:embed="rId4"/>
          <a:stretch>
            <a:fillRect/>
          </a:stretch>
        </p:blipFill>
        <p:spPr>
          <a:xfrm>
            <a:off x="0" y="2754313"/>
            <a:ext cx="1028700" cy="1374775"/>
          </a:xfrm>
          <a:prstGeom prst="rect">
            <a:avLst/>
          </a:prstGeom>
          <a:ln w="3175" cap="flat" cmpd="sng" algn="ctr">
            <a:solidFill>
              <a:srgbClr val="BE891C"/>
            </a:solidFill>
            <a:prstDash val="solid"/>
            <a:round/>
            <a:headEnd type="none" w="med" len="med"/>
            <a:tailEnd type="none" w="med" len="med"/>
          </a:ln>
        </p:spPr>
      </p:pic>
      <p:pic>
        <p:nvPicPr>
          <p:cNvPr id="23" name="Picture 22" descr="studentsm10.jpg"/>
          <p:cNvPicPr>
            <a:picLocks noChangeAspect="1"/>
          </p:cNvPicPr>
          <p:nvPr userDrawn="1"/>
        </p:nvPicPr>
        <p:blipFill>
          <a:blip r:embed="rId5"/>
          <a:stretch>
            <a:fillRect/>
          </a:stretch>
        </p:blipFill>
        <p:spPr>
          <a:xfrm>
            <a:off x="6953250" y="2754313"/>
            <a:ext cx="1028700" cy="1374775"/>
          </a:xfrm>
          <a:prstGeom prst="rect">
            <a:avLst/>
          </a:prstGeom>
          <a:ln w="3175" cap="flat" cmpd="sng" algn="ctr">
            <a:solidFill>
              <a:srgbClr val="BE891C"/>
            </a:solidFill>
            <a:prstDash val="solid"/>
            <a:round/>
            <a:headEnd type="none" w="med" len="med"/>
            <a:tailEnd type="none" w="med" len="med"/>
          </a:ln>
        </p:spPr>
      </p:pic>
      <p:pic>
        <p:nvPicPr>
          <p:cNvPr id="24" name="Picture 23" descr="studentsm11.jpg"/>
          <p:cNvPicPr>
            <a:picLocks noChangeAspect="1"/>
          </p:cNvPicPr>
          <p:nvPr userDrawn="1"/>
        </p:nvPicPr>
        <p:blipFill>
          <a:blip r:embed="rId6"/>
          <a:stretch>
            <a:fillRect/>
          </a:stretch>
        </p:blipFill>
        <p:spPr>
          <a:xfrm>
            <a:off x="5797550" y="2754313"/>
            <a:ext cx="1028700" cy="1374775"/>
          </a:xfrm>
          <a:prstGeom prst="rect">
            <a:avLst/>
          </a:prstGeom>
          <a:ln w="3175" cap="flat" cmpd="sng" algn="ctr">
            <a:solidFill>
              <a:srgbClr val="BE891C"/>
            </a:solidFill>
            <a:prstDash val="solid"/>
            <a:round/>
            <a:headEnd type="none" w="med" len="med"/>
            <a:tailEnd type="none" w="med" len="med"/>
          </a:ln>
        </p:spPr>
      </p:pic>
      <p:pic>
        <p:nvPicPr>
          <p:cNvPr id="25" name="Picture 24" descr="studentsm12.jpg"/>
          <p:cNvPicPr>
            <a:picLocks noChangeAspect="1"/>
          </p:cNvPicPr>
          <p:nvPr userDrawn="1"/>
        </p:nvPicPr>
        <p:blipFill>
          <a:blip r:embed="rId7"/>
          <a:stretch>
            <a:fillRect/>
          </a:stretch>
        </p:blipFill>
        <p:spPr>
          <a:xfrm>
            <a:off x="4629150" y="2754313"/>
            <a:ext cx="1028700" cy="1374775"/>
          </a:xfrm>
          <a:prstGeom prst="rect">
            <a:avLst/>
          </a:prstGeom>
          <a:ln w="3175" cap="flat" cmpd="sng" algn="ctr">
            <a:solidFill>
              <a:srgbClr val="BE891C"/>
            </a:solidFill>
            <a:prstDash val="solid"/>
            <a:round/>
            <a:headEnd type="none" w="med" len="med"/>
            <a:tailEnd type="none" w="med" len="med"/>
          </a:ln>
        </p:spPr>
      </p:pic>
      <p:pic>
        <p:nvPicPr>
          <p:cNvPr id="26" name="Picture 25" descr="studentsm13.jpg"/>
          <p:cNvPicPr>
            <a:picLocks noChangeAspect="1"/>
          </p:cNvPicPr>
          <p:nvPr userDrawn="1"/>
        </p:nvPicPr>
        <p:blipFill>
          <a:blip r:embed="rId8"/>
          <a:stretch>
            <a:fillRect/>
          </a:stretch>
        </p:blipFill>
        <p:spPr>
          <a:xfrm>
            <a:off x="3473450" y="2754313"/>
            <a:ext cx="1028700" cy="1374775"/>
          </a:xfrm>
          <a:prstGeom prst="rect">
            <a:avLst/>
          </a:prstGeom>
          <a:ln w="3175" cap="flat" cmpd="sng" algn="ctr">
            <a:solidFill>
              <a:srgbClr val="BE891C"/>
            </a:solidFill>
            <a:prstDash val="solid"/>
            <a:round/>
            <a:headEnd type="none" w="med" len="med"/>
            <a:tailEnd type="none" w="med" len="med"/>
          </a:ln>
        </p:spPr>
      </p:pic>
      <p:pic>
        <p:nvPicPr>
          <p:cNvPr id="27" name="Picture 26" descr="studentsm14.jpg"/>
          <p:cNvPicPr>
            <a:picLocks noChangeAspect="1"/>
          </p:cNvPicPr>
          <p:nvPr userDrawn="1"/>
        </p:nvPicPr>
        <p:blipFill>
          <a:blip r:embed="rId9"/>
          <a:stretch>
            <a:fillRect/>
          </a:stretch>
        </p:blipFill>
        <p:spPr>
          <a:xfrm>
            <a:off x="2330450" y="2754313"/>
            <a:ext cx="1028700" cy="1374775"/>
          </a:xfrm>
          <a:prstGeom prst="rect">
            <a:avLst/>
          </a:prstGeom>
          <a:ln w="3175" cap="flat" cmpd="sng" algn="ctr">
            <a:solidFill>
              <a:srgbClr val="BE891C"/>
            </a:solidFill>
            <a:prstDash val="solid"/>
            <a:round/>
            <a:headEnd type="none" w="med" len="med"/>
            <a:tailEnd type="none" w="med" len="med"/>
          </a:ln>
        </p:spPr>
      </p:pic>
      <p:pic>
        <p:nvPicPr>
          <p:cNvPr id="28" name="Picture 27" descr="studentsm15.jpg"/>
          <p:cNvPicPr>
            <a:picLocks noChangeAspect="1"/>
          </p:cNvPicPr>
          <p:nvPr userDrawn="1"/>
        </p:nvPicPr>
        <p:blipFill>
          <a:blip r:embed="rId10"/>
          <a:stretch>
            <a:fillRect/>
          </a:stretch>
        </p:blipFill>
        <p:spPr>
          <a:xfrm>
            <a:off x="1162050" y="2754313"/>
            <a:ext cx="1028700" cy="1374775"/>
          </a:xfrm>
          <a:prstGeom prst="rect">
            <a:avLst/>
          </a:prstGeom>
          <a:ln w="3175" cap="flat" cmpd="sng" algn="ctr">
            <a:solidFill>
              <a:srgbClr val="BE891C"/>
            </a:solidFill>
            <a:prstDash val="solid"/>
            <a:round/>
            <a:headEnd type="none" w="med" len="med"/>
            <a:tailEnd type="none" w="med" len="med"/>
          </a:ln>
        </p:spPr>
      </p:pic>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7" name="Picture 6" descr="mark only15%cmykcopy.jpg"/>
          <p:cNvPicPr>
            <a:picLocks noChangeAspect="1"/>
          </p:cNvPicPr>
          <p:nvPr userDrawn="1"/>
        </p:nvPicPr>
        <p:blipFill>
          <a:blip r:embed="rId2"/>
          <a:srcRect r="34000" b="5200"/>
          <a:stretch>
            <a:fillRect/>
          </a:stretch>
        </p:blipFill>
        <p:spPr>
          <a:xfrm>
            <a:off x="5901418" y="2066925"/>
            <a:ext cx="3233057" cy="4643846"/>
          </a:xfrm>
          <a:prstGeom prst="rect">
            <a:avLst/>
          </a:prstGeom>
        </p:spPr>
      </p:pic>
      <p:sp>
        <p:nvSpPr>
          <p:cNvPr id="2" name="Title 1"/>
          <p:cNvSpPr>
            <a:spLocks noGrp="1"/>
          </p:cNvSpPr>
          <p:nvPr>
            <p:ph type="title"/>
          </p:nvPr>
        </p:nvSpPr>
        <p:spPr>
          <a:xfrm>
            <a:off x="469901" y="228600"/>
            <a:ext cx="8207900" cy="1143000"/>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CEC762FD-8ED9-B248-99F5-1F51A0130D91}" type="slidenum">
              <a:rPr lang="en-US" smtClean="0"/>
              <a:pPr/>
              <a:t>‹#›</a:t>
            </a:fld>
            <a:endParaRPr lang="en-US" dirty="0"/>
          </a:p>
        </p:txBody>
      </p:sp>
      <p:sp>
        <p:nvSpPr>
          <p:cNvPr id="10" name="Picture Placeholder 2"/>
          <p:cNvSpPr>
            <a:spLocks noGrp="1"/>
          </p:cNvSpPr>
          <p:nvPr>
            <p:ph type="pic" idx="13"/>
          </p:nvPr>
        </p:nvSpPr>
        <p:spPr>
          <a:xfrm>
            <a:off x="6045200" y="1447800"/>
            <a:ext cx="3098801" cy="467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Content Placeholder 2"/>
          <p:cNvSpPr>
            <a:spLocks noGrp="1"/>
          </p:cNvSpPr>
          <p:nvPr>
            <p:ph sz="half" idx="1"/>
          </p:nvPr>
        </p:nvSpPr>
        <p:spPr>
          <a:xfrm>
            <a:off x="469901" y="1371600"/>
            <a:ext cx="5479680" cy="47545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8" name="Picture 7" descr="mark only15%cmykcopy.jpg"/>
          <p:cNvPicPr>
            <a:picLocks noChangeAspect="1"/>
          </p:cNvPicPr>
          <p:nvPr userDrawn="1"/>
        </p:nvPicPr>
        <p:blipFill>
          <a:blip r:embed="rId2"/>
          <a:srcRect r="34000" b="5200"/>
          <a:stretch>
            <a:fillRect/>
          </a:stretch>
        </p:blipFill>
        <p:spPr>
          <a:xfrm>
            <a:off x="5901418" y="2066925"/>
            <a:ext cx="3233057" cy="4643846"/>
          </a:xfrm>
          <a:prstGeom prst="rect">
            <a:avLst/>
          </a:prstGeom>
        </p:spPr>
      </p:pic>
      <p:sp>
        <p:nvSpPr>
          <p:cNvPr id="7" name="Slide Number Placeholder 6"/>
          <p:cNvSpPr>
            <a:spLocks noGrp="1"/>
          </p:cNvSpPr>
          <p:nvPr>
            <p:ph type="sldNum" sz="quarter" idx="12"/>
          </p:nvPr>
        </p:nvSpPr>
        <p:spPr/>
        <p:txBody>
          <a:bodyPr/>
          <a:lstStyle/>
          <a:p>
            <a:fld id="{CEC762FD-8ED9-B248-99F5-1F51A0130D91}" type="slidenum">
              <a:rPr lang="en-US" smtClean="0"/>
              <a:pPr/>
              <a:t>‹#›</a:t>
            </a:fld>
            <a:endParaRPr lang="en-US" dirty="0"/>
          </a:p>
        </p:txBody>
      </p:sp>
      <p:sp>
        <p:nvSpPr>
          <p:cNvPr id="2" name="Title 1"/>
          <p:cNvSpPr>
            <a:spLocks noGrp="1"/>
          </p:cNvSpPr>
          <p:nvPr>
            <p:ph type="title"/>
          </p:nvPr>
        </p:nvSpPr>
        <p:spPr>
          <a:xfrm>
            <a:off x="469900" y="739531"/>
            <a:ext cx="2400300" cy="1546469"/>
          </a:xfrm>
          <a:noFill/>
          <a:ln>
            <a:noFill/>
          </a:ln>
        </p:spPr>
        <p:txBody>
          <a:bodyPr anchor="b"/>
          <a:lstStyle>
            <a:lvl1pPr algn="l">
              <a:lnSpc>
                <a:spcPts val="2400"/>
              </a:lnSpc>
              <a:defRPr sz="2400" b="1"/>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69900" y="2286000"/>
            <a:ext cx="2400300" cy="834293"/>
          </a:xfrm>
          <a:noFill/>
          <a:ln>
            <a:noFill/>
          </a:ln>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Picture Placeholder 2"/>
          <p:cNvSpPr>
            <a:spLocks noGrp="1"/>
          </p:cNvSpPr>
          <p:nvPr>
            <p:ph type="pic" idx="1"/>
          </p:nvPr>
        </p:nvSpPr>
        <p:spPr>
          <a:xfrm>
            <a:off x="2997200" y="736600"/>
            <a:ext cx="6146800" cy="45285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EC762FD-8ED9-B248-99F5-1F51A0130D91}" type="slidenum">
              <a:rPr lang="en-US" smtClean="0"/>
              <a:pPr/>
              <a:t>‹#›</a:t>
            </a:fld>
            <a:endParaRPr lang="en-US" dirty="0"/>
          </a:p>
        </p:txBody>
      </p:sp>
      <p:sp>
        <p:nvSpPr>
          <p:cNvPr id="2" name="Title 1"/>
          <p:cNvSpPr>
            <a:spLocks noGrp="1"/>
          </p:cNvSpPr>
          <p:nvPr>
            <p:ph type="title"/>
          </p:nvPr>
        </p:nvSpPr>
        <p:spPr>
          <a:xfrm>
            <a:off x="469900" y="723901"/>
            <a:ext cx="2400300" cy="1562100"/>
          </a:xfrm>
          <a:noFill/>
          <a:ln>
            <a:noFill/>
          </a:ln>
        </p:spPr>
        <p:txBody>
          <a:bodyPr anchor="b"/>
          <a:lstStyle>
            <a:lvl1pPr algn="l">
              <a:lnSpc>
                <a:spcPts val="2400"/>
              </a:lnSpc>
              <a:defRPr sz="2400" b="1"/>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69900" y="2286001"/>
            <a:ext cx="2400300" cy="1676400"/>
          </a:xfrm>
          <a:noFill/>
          <a:ln>
            <a:noFill/>
          </a:ln>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Picture Placeholder 2"/>
          <p:cNvSpPr>
            <a:spLocks noGrp="1"/>
          </p:cNvSpPr>
          <p:nvPr>
            <p:ph type="pic" idx="1"/>
          </p:nvPr>
        </p:nvSpPr>
        <p:spPr>
          <a:xfrm>
            <a:off x="2997200" y="723900"/>
            <a:ext cx="6146800" cy="45285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pic>
        <p:nvPicPr>
          <p:cNvPr id="8" name="Picture 7" descr="mark only15%cmykcopy.jpg"/>
          <p:cNvPicPr>
            <a:picLocks noChangeAspect="1"/>
          </p:cNvPicPr>
          <p:nvPr userDrawn="1"/>
        </p:nvPicPr>
        <p:blipFill>
          <a:blip r:embed="rId2"/>
          <a:srcRect r="34000" b="5200"/>
          <a:stretch>
            <a:fillRect/>
          </a:stretch>
        </p:blipFill>
        <p:spPr>
          <a:xfrm>
            <a:off x="5901418" y="2066925"/>
            <a:ext cx="3233057" cy="4643846"/>
          </a:xfrm>
          <a:prstGeom prst="rect">
            <a:avLst/>
          </a:prstGeom>
        </p:spPr>
      </p:pic>
      <p:sp>
        <p:nvSpPr>
          <p:cNvPr id="3" name="Picture Placeholder 2"/>
          <p:cNvSpPr>
            <a:spLocks noGrp="1"/>
          </p:cNvSpPr>
          <p:nvPr>
            <p:ph type="pic" idx="1"/>
          </p:nvPr>
        </p:nvSpPr>
        <p:spPr>
          <a:xfrm>
            <a:off x="4445000" y="228600"/>
            <a:ext cx="4699000" cy="56016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7" name="Slide Number Placeholder 6"/>
          <p:cNvSpPr>
            <a:spLocks noGrp="1"/>
          </p:cNvSpPr>
          <p:nvPr>
            <p:ph type="sldNum" sz="quarter" idx="12"/>
          </p:nvPr>
        </p:nvSpPr>
        <p:spPr/>
        <p:txBody>
          <a:bodyPr/>
          <a:lstStyle/>
          <a:p>
            <a:fld id="{CEC762FD-8ED9-B248-99F5-1F51A0130D91}" type="slidenum">
              <a:rPr lang="en-US" smtClean="0"/>
              <a:pPr/>
              <a:t>‹#›</a:t>
            </a:fld>
            <a:endParaRPr lang="en-US" dirty="0"/>
          </a:p>
        </p:txBody>
      </p:sp>
      <p:sp>
        <p:nvSpPr>
          <p:cNvPr id="2" name="Title 1"/>
          <p:cNvSpPr>
            <a:spLocks noGrp="1"/>
          </p:cNvSpPr>
          <p:nvPr>
            <p:ph type="title"/>
          </p:nvPr>
        </p:nvSpPr>
        <p:spPr>
          <a:xfrm>
            <a:off x="469900" y="228600"/>
            <a:ext cx="3886200" cy="2057400"/>
          </a:xfrm>
          <a:noFill/>
          <a:ln>
            <a:noFill/>
          </a:ln>
        </p:spPr>
        <p:txBody>
          <a:bodyPr anchor="b"/>
          <a:lstStyle>
            <a:lvl1pPr algn="l">
              <a:lnSpc>
                <a:spcPts val="2400"/>
              </a:lnSpc>
              <a:defRPr sz="2400" b="1"/>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69900" y="2286000"/>
            <a:ext cx="3886200" cy="3441700"/>
          </a:xfrm>
          <a:noFill/>
          <a:ln>
            <a:noFill/>
          </a:ln>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445000" y="228600"/>
            <a:ext cx="4699000" cy="56016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7" name="Slide Number Placeholder 6"/>
          <p:cNvSpPr>
            <a:spLocks noGrp="1"/>
          </p:cNvSpPr>
          <p:nvPr>
            <p:ph type="sldNum" sz="quarter" idx="12"/>
          </p:nvPr>
        </p:nvSpPr>
        <p:spPr/>
        <p:txBody>
          <a:bodyPr/>
          <a:lstStyle/>
          <a:p>
            <a:fld id="{CEC762FD-8ED9-B248-99F5-1F51A0130D91}" type="slidenum">
              <a:rPr lang="en-US" smtClean="0"/>
              <a:pPr/>
              <a:t>‹#›</a:t>
            </a:fld>
            <a:endParaRPr lang="en-US" dirty="0"/>
          </a:p>
        </p:txBody>
      </p:sp>
      <p:sp>
        <p:nvSpPr>
          <p:cNvPr id="2" name="Title 1"/>
          <p:cNvSpPr>
            <a:spLocks noGrp="1"/>
          </p:cNvSpPr>
          <p:nvPr>
            <p:ph type="title"/>
          </p:nvPr>
        </p:nvSpPr>
        <p:spPr>
          <a:xfrm>
            <a:off x="469900" y="228600"/>
            <a:ext cx="3886200" cy="2057400"/>
          </a:xfrm>
          <a:noFill/>
          <a:ln>
            <a:noFill/>
          </a:ln>
        </p:spPr>
        <p:txBody>
          <a:bodyPr anchor="b"/>
          <a:lstStyle>
            <a:lvl1pPr algn="l">
              <a:lnSpc>
                <a:spcPts val="2400"/>
              </a:lnSpc>
              <a:defRPr sz="2400" b="1"/>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69900" y="2286000"/>
            <a:ext cx="3886200" cy="3543300"/>
          </a:xfrm>
          <a:noFill/>
          <a:ln>
            <a:noFill/>
          </a:ln>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6" name="Picture 5" descr="mark only15%cmykcopy.jpg"/>
          <p:cNvPicPr>
            <a:picLocks noChangeAspect="1"/>
          </p:cNvPicPr>
          <p:nvPr userDrawn="1"/>
        </p:nvPicPr>
        <p:blipFill>
          <a:blip r:embed="rId2"/>
          <a:srcRect r="34000" b="5200"/>
          <a:stretch>
            <a:fillRect/>
          </a:stretch>
        </p:blipFill>
        <p:spPr>
          <a:xfrm>
            <a:off x="5901418" y="2066925"/>
            <a:ext cx="3233057" cy="4643846"/>
          </a:xfrm>
          <a:prstGeom prst="rect">
            <a:avLst/>
          </a:prstGeom>
        </p:spPr>
      </p:pic>
      <p:sp>
        <p:nvSpPr>
          <p:cNvPr id="2" name="Title 1"/>
          <p:cNvSpPr>
            <a:spLocks noGrp="1"/>
          </p:cNvSpPr>
          <p:nvPr>
            <p:ph type="title"/>
          </p:nvPr>
        </p:nvSpPr>
        <p:spPr>
          <a:xfrm>
            <a:off x="469901" y="228600"/>
            <a:ext cx="8207900" cy="1143000"/>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CEC762FD-8ED9-B248-99F5-1F51A0130D9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descr="mark only15%cmykcopy.jpg"/>
          <p:cNvPicPr>
            <a:picLocks noChangeAspect="1"/>
          </p:cNvPicPr>
          <p:nvPr userDrawn="1"/>
        </p:nvPicPr>
        <p:blipFill>
          <a:blip r:embed="rId2"/>
          <a:srcRect r="34000" b="5200"/>
          <a:stretch>
            <a:fillRect/>
          </a:stretch>
        </p:blipFill>
        <p:spPr>
          <a:xfrm>
            <a:off x="5901418" y="2066925"/>
            <a:ext cx="3233057" cy="4643846"/>
          </a:xfrm>
          <a:prstGeom prst="rect">
            <a:avLst/>
          </a:prstGeom>
        </p:spPr>
      </p:pic>
      <p:sp>
        <p:nvSpPr>
          <p:cNvPr id="4" name="Slide Number Placeholder 3"/>
          <p:cNvSpPr>
            <a:spLocks noGrp="1"/>
          </p:cNvSpPr>
          <p:nvPr>
            <p:ph type="sldNum" sz="quarter" idx="12"/>
          </p:nvPr>
        </p:nvSpPr>
        <p:spPr/>
        <p:txBody>
          <a:bodyPr/>
          <a:lstStyle/>
          <a:p>
            <a:fld id="{CEC762FD-8ED9-B248-99F5-1F51A0130D91}"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C762FD-8ED9-B248-99F5-1F51A0130D9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00" y="228600"/>
            <a:ext cx="82169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69900" y="1371600"/>
            <a:ext cx="8216899" cy="294640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CEC762FD-8ED9-B248-99F5-1F51A0130D91}" type="slidenum">
              <a:rPr lang="en-US" smtClean="0"/>
              <a:pPr/>
              <a:t>‹#›</a:t>
            </a:fld>
            <a:endParaRPr lang="en-US" dirty="0"/>
          </a:p>
        </p:txBody>
      </p:sp>
      <p:pic>
        <p:nvPicPr>
          <p:cNvPr id="15" name="Picture 14" descr="studentssmalltest1.jpg"/>
          <p:cNvPicPr>
            <a:picLocks noChangeAspect="1"/>
          </p:cNvPicPr>
          <p:nvPr userDrawn="1"/>
        </p:nvPicPr>
        <p:blipFill>
          <a:blip r:embed="rId2"/>
          <a:stretch>
            <a:fillRect/>
          </a:stretch>
        </p:blipFill>
        <p:spPr>
          <a:xfrm>
            <a:off x="6953250" y="4494212"/>
            <a:ext cx="1028700" cy="1374775"/>
          </a:xfrm>
          <a:prstGeom prst="rect">
            <a:avLst/>
          </a:prstGeom>
          <a:ln w="3175" cap="flat" cmpd="sng" algn="ctr">
            <a:solidFill>
              <a:schemeClr val="accent1"/>
            </a:solidFill>
            <a:prstDash val="solid"/>
            <a:round/>
            <a:headEnd type="none" w="med" len="med"/>
            <a:tailEnd type="none" w="med" len="med"/>
          </a:ln>
        </p:spPr>
      </p:pic>
      <p:pic>
        <p:nvPicPr>
          <p:cNvPr id="16" name="Picture 15" descr="studentsm2.jpg"/>
          <p:cNvPicPr>
            <a:picLocks noChangeAspect="1"/>
          </p:cNvPicPr>
          <p:nvPr userDrawn="1"/>
        </p:nvPicPr>
        <p:blipFill>
          <a:blip r:embed="rId3"/>
          <a:stretch>
            <a:fillRect/>
          </a:stretch>
        </p:blipFill>
        <p:spPr>
          <a:xfrm>
            <a:off x="8115300" y="4494213"/>
            <a:ext cx="1028700" cy="1374775"/>
          </a:xfrm>
          <a:prstGeom prst="rect">
            <a:avLst/>
          </a:prstGeom>
          <a:ln w="3175" cap="flat" cmpd="sng" algn="ctr">
            <a:solidFill>
              <a:srgbClr val="BE891C"/>
            </a:solidFill>
            <a:prstDash val="solid"/>
            <a:round/>
            <a:headEnd type="none" w="med" len="med"/>
            <a:tailEnd type="none" w="med" len="med"/>
          </a:ln>
        </p:spPr>
      </p:pic>
      <p:pic>
        <p:nvPicPr>
          <p:cNvPr id="17" name="Picture 16" descr="studentsm3.jpg"/>
          <p:cNvPicPr>
            <a:picLocks noChangeAspect="1"/>
          </p:cNvPicPr>
          <p:nvPr userDrawn="1"/>
        </p:nvPicPr>
        <p:blipFill>
          <a:blip r:embed="rId4"/>
          <a:stretch>
            <a:fillRect/>
          </a:stretch>
        </p:blipFill>
        <p:spPr>
          <a:xfrm>
            <a:off x="5797550" y="4494213"/>
            <a:ext cx="1028700" cy="1374775"/>
          </a:xfrm>
          <a:prstGeom prst="rect">
            <a:avLst/>
          </a:prstGeom>
          <a:ln w="3175" cap="flat" cmpd="sng" algn="ctr">
            <a:solidFill>
              <a:srgbClr val="BE891C"/>
            </a:solidFill>
            <a:prstDash val="solid"/>
            <a:round/>
            <a:headEnd type="none" w="med" len="med"/>
            <a:tailEnd type="none" w="med" len="med"/>
          </a:ln>
        </p:spPr>
      </p:pic>
      <p:pic>
        <p:nvPicPr>
          <p:cNvPr id="18" name="Picture 17" descr="studentsm4.jpg"/>
          <p:cNvPicPr>
            <a:picLocks noChangeAspect="1"/>
          </p:cNvPicPr>
          <p:nvPr userDrawn="1"/>
        </p:nvPicPr>
        <p:blipFill>
          <a:blip r:embed="rId5"/>
          <a:stretch>
            <a:fillRect/>
          </a:stretch>
        </p:blipFill>
        <p:spPr>
          <a:xfrm>
            <a:off x="4641850" y="4494213"/>
            <a:ext cx="1028700" cy="1374775"/>
          </a:xfrm>
          <a:prstGeom prst="rect">
            <a:avLst/>
          </a:prstGeom>
          <a:ln w="3175" cap="flat" cmpd="sng" algn="ctr">
            <a:solidFill>
              <a:srgbClr val="BE891C"/>
            </a:solidFill>
            <a:prstDash val="solid"/>
            <a:round/>
            <a:headEnd type="none" w="med" len="med"/>
            <a:tailEnd type="none" w="med" len="med"/>
          </a:ln>
        </p:spPr>
      </p:pic>
      <p:pic>
        <p:nvPicPr>
          <p:cNvPr id="19" name="Picture 18" descr="studentsm5.jpg"/>
          <p:cNvPicPr>
            <a:picLocks noChangeAspect="1"/>
          </p:cNvPicPr>
          <p:nvPr userDrawn="1"/>
        </p:nvPicPr>
        <p:blipFill>
          <a:blip r:embed="rId6"/>
          <a:stretch>
            <a:fillRect/>
          </a:stretch>
        </p:blipFill>
        <p:spPr>
          <a:xfrm>
            <a:off x="3486150" y="4494213"/>
            <a:ext cx="1028700" cy="1374775"/>
          </a:xfrm>
          <a:prstGeom prst="rect">
            <a:avLst/>
          </a:prstGeom>
          <a:ln w="3175" cap="flat" cmpd="sng" algn="ctr">
            <a:solidFill>
              <a:srgbClr val="BE891C"/>
            </a:solidFill>
            <a:prstDash val="solid"/>
            <a:round/>
            <a:headEnd type="none" w="med" len="med"/>
            <a:tailEnd type="none" w="med" len="med"/>
          </a:ln>
        </p:spPr>
      </p:pic>
      <p:pic>
        <p:nvPicPr>
          <p:cNvPr id="20" name="Picture 19" descr="studentsm6.jpg"/>
          <p:cNvPicPr>
            <a:picLocks noChangeAspect="1"/>
          </p:cNvPicPr>
          <p:nvPr userDrawn="1"/>
        </p:nvPicPr>
        <p:blipFill>
          <a:blip r:embed="rId7"/>
          <a:stretch>
            <a:fillRect/>
          </a:stretch>
        </p:blipFill>
        <p:spPr>
          <a:xfrm>
            <a:off x="2330450" y="4494213"/>
            <a:ext cx="1028700" cy="1374775"/>
          </a:xfrm>
          <a:prstGeom prst="rect">
            <a:avLst/>
          </a:prstGeom>
          <a:ln w="3175" cap="flat" cmpd="sng" algn="ctr">
            <a:solidFill>
              <a:srgbClr val="BE891C"/>
            </a:solidFill>
            <a:prstDash val="solid"/>
            <a:round/>
            <a:headEnd type="none" w="med" len="med"/>
            <a:tailEnd type="none" w="med" len="med"/>
          </a:ln>
        </p:spPr>
      </p:pic>
      <p:pic>
        <p:nvPicPr>
          <p:cNvPr id="21" name="Picture 20" descr="studentsm17.jpg"/>
          <p:cNvPicPr>
            <a:picLocks noChangeAspect="1"/>
          </p:cNvPicPr>
          <p:nvPr userDrawn="1"/>
        </p:nvPicPr>
        <p:blipFill>
          <a:blip r:embed="rId8"/>
          <a:stretch>
            <a:fillRect/>
          </a:stretch>
        </p:blipFill>
        <p:spPr>
          <a:xfrm>
            <a:off x="1162050" y="4494213"/>
            <a:ext cx="1028700" cy="1374775"/>
          </a:xfrm>
          <a:prstGeom prst="rect">
            <a:avLst/>
          </a:prstGeom>
          <a:ln w="3175" cap="flat" cmpd="sng" algn="ctr">
            <a:solidFill>
              <a:srgbClr val="BE891C"/>
            </a:solidFill>
            <a:prstDash val="solid"/>
            <a:round/>
            <a:headEnd type="none" w="med" len="med"/>
            <a:tailEnd type="none" w="med" len="med"/>
          </a:ln>
        </p:spPr>
      </p:pic>
      <p:pic>
        <p:nvPicPr>
          <p:cNvPr id="22" name="Picture 21" descr="studentsm8.jpg"/>
          <p:cNvPicPr>
            <a:picLocks noChangeAspect="1"/>
          </p:cNvPicPr>
          <p:nvPr userDrawn="1"/>
        </p:nvPicPr>
        <p:blipFill>
          <a:blip r:embed="rId9"/>
          <a:stretch>
            <a:fillRect/>
          </a:stretch>
        </p:blipFill>
        <p:spPr>
          <a:xfrm>
            <a:off x="0" y="4494213"/>
            <a:ext cx="1028700" cy="1374775"/>
          </a:xfrm>
          <a:prstGeom prst="rect">
            <a:avLst/>
          </a:prstGeom>
          <a:ln w="3175" cap="flat" cmpd="sng" algn="ctr">
            <a:solidFill>
              <a:srgbClr val="BE891C"/>
            </a:solidFill>
            <a:prstDash val="solid"/>
            <a:round/>
            <a:headEnd type="none" w="med" len="med"/>
            <a:tailEnd type="none" w="med" len="med"/>
          </a:ln>
        </p:spPr>
      </p:pic>
    </p:spTree>
    <p:extLst>
      <p:ext uri="{BB962C8B-B14F-4D97-AF65-F5344CB8AC3E}">
        <p14:creationId xmlns:p14="http://schemas.microsoft.com/office/powerpoint/2010/main" val="366025338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15" name="Picture 14" descr="mark only15%cmykcopy.jpg"/>
          <p:cNvPicPr>
            <a:picLocks noChangeAspect="1"/>
          </p:cNvPicPr>
          <p:nvPr userDrawn="1"/>
        </p:nvPicPr>
        <p:blipFill>
          <a:blip r:embed="rId2"/>
          <a:srcRect r="34000" b="5200"/>
          <a:stretch>
            <a:fillRect/>
          </a:stretch>
        </p:blipFill>
        <p:spPr>
          <a:xfrm>
            <a:off x="5901418" y="2066925"/>
            <a:ext cx="3233057" cy="4643846"/>
          </a:xfrm>
          <a:prstGeom prst="rect">
            <a:avLst/>
          </a:prstGeom>
        </p:spPr>
      </p:pic>
      <p:sp>
        <p:nvSpPr>
          <p:cNvPr id="13" name="TextBox 12"/>
          <p:cNvSpPr txBox="1"/>
          <p:nvPr userDrawn="1"/>
        </p:nvSpPr>
        <p:spPr>
          <a:xfrm>
            <a:off x="478692" y="6295958"/>
            <a:ext cx="6271846" cy="261610"/>
          </a:xfrm>
          <a:prstGeom prst="rect">
            <a:avLst/>
          </a:prstGeom>
          <a:noFill/>
        </p:spPr>
        <p:txBody>
          <a:bodyPr wrap="square" rtlCol="0">
            <a:spAutoFit/>
          </a:bodyPr>
          <a:lstStyle/>
          <a:p>
            <a:r>
              <a:rPr lang="en-US" sz="1100" b="0" i="0" dirty="0" smtClean="0">
                <a:solidFill>
                  <a:srgbClr val="000000"/>
                </a:solidFill>
                <a:latin typeface="+mn-lt"/>
                <a:cs typeface="Frutiger LT 55 Roman"/>
              </a:rPr>
              <a:t>The Minnesota</a:t>
            </a:r>
            <a:r>
              <a:rPr lang="en-US" sz="1100" b="0" i="0" baseline="0" dirty="0" smtClean="0">
                <a:solidFill>
                  <a:srgbClr val="000000"/>
                </a:solidFill>
                <a:latin typeface="+mn-lt"/>
                <a:cs typeface="Frutiger LT 55 Roman"/>
              </a:rPr>
              <a:t> State Colleges and Universities system is an Equal Opportunity employer and educator.   </a:t>
            </a:r>
            <a:endParaRPr lang="en-US" sz="1100" b="0" i="0" dirty="0">
              <a:solidFill>
                <a:srgbClr val="000000"/>
              </a:solidFill>
              <a:latin typeface="+mn-lt"/>
              <a:cs typeface="Frutiger LT 55 Roman"/>
            </a:endParaRPr>
          </a:p>
        </p:txBody>
      </p:sp>
      <p:sp>
        <p:nvSpPr>
          <p:cNvPr id="21" name="TextBox 20"/>
          <p:cNvSpPr txBox="1"/>
          <p:nvPr userDrawn="1"/>
        </p:nvSpPr>
        <p:spPr>
          <a:xfrm>
            <a:off x="469900" y="2971800"/>
            <a:ext cx="4809107" cy="1523494"/>
          </a:xfrm>
          <a:prstGeom prst="rect">
            <a:avLst/>
          </a:prstGeom>
          <a:noFill/>
        </p:spPr>
        <p:txBody>
          <a:bodyPr wrap="square" rtlCol="0">
            <a:spAutoFit/>
          </a:bodyPr>
          <a:lstStyle/>
          <a:p>
            <a:pPr lvl="0">
              <a:lnSpc>
                <a:spcPts val="1800"/>
              </a:lnSpc>
            </a:pPr>
            <a:r>
              <a:rPr lang="en-US" sz="1100" kern="1200" dirty="0" smtClean="0">
                <a:solidFill>
                  <a:srgbClr val="000000"/>
                </a:solidFill>
                <a:latin typeface="Helvetica" pitchFamily="34" charset="0"/>
                <a:ea typeface="+mn-ea"/>
                <a:cs typeface="+mn-cs"/>
              </a:rPr>
              <a:t>30 7th St. E., Suite 350, St. Paul, MN 55101-7804</a:t>
            </a:r>
          </a:p>
          <a:p>
            <a:pPr lvl="0">
              <a:lnSpc>
                <a:spcPts val="1800"/>
              </a:lnSpc>
            </a:pPr>
            <a:r>
              <a:rPr lang="en-US" sz="1100" kern="1200" dirty="0" smtClean="0">
                <a:solidFill>
                  <a:srgbClr val="000000"/>
                </a:solidFill>
                <a:latin typeface="Helvetica" pitchFamily="34" charset="0"/>
                <a:ea typeface="+mn-ea"/>
                <a:cs typeface="+mn-cs"/>
              </a:rPr>
              <a:t>Twin Cities: (651)</a:t>
            </a:r>
            <a:r>
              <a:rPr lang="en-US" sz="1100" kern="1200" baseline="0" dirty="0" smtClean="0">
                <a:solidFill>
                  <a:srgbClr val="000000"/>
                </a:solidFill>
                <a:latin typeface="Helvetica" pitchFamily="34" charset="0"/>
                <a:ea typeface="+mn-ea"/>
                <a:cs typeface="+mn-cs"/>
              </a:rPr>
              <a:t> 201-1800</a:t>
            </a:r>
            <a:endParaRPr lang="en-US" sz="1100" kern="1200" dirty="0" smtClean="0">
              <a:solidFill>
                <a:srgbClr val="000000"/>
              </a:solidFill>
              <a:latin typeface="Helvetica" pitchFamily="34" charset="0"/>
              <a:ea typeface="+mn-ea"/>
              <a:cs typeface="+mn-cs"/>
            </a:endParaRPr>
          </a:p>
          <a:p>
            <a:pPr lvl="0">
              <a:lnSpc>
                <a:spcPts val="1800"/>
              </a:lnSpc>
            </a:pPr>
            <a:r>
              <a:rPr lang="en-US" sz="1100" kern="1200" dirty="0" smtClean="0">
                <a:solidFill>
                  <a:srgbClr val="000000"/>
                </a:solidFill>
                <a:latin typeface="Helvetica" pitchFamily="34" charset="0"/>
                <a:ea typeface="+mn-ea"/>
                <a:cs typeface="+mn-cs"/>
              </a:rPr>
              <a:t>Toll free: (800) 456-8519 | International: +1-651-5560596</a:t>
            </a:r>
          </a:p>
          <a:p>
            <a:pPr lvl="0">
              <a:lnSpc>
                <a:spcPts val="1800"/>
              </a:lnSpc>
            </a:pPr>
            <a:r>
              <a:rPr lang="en-US" sz="1100" kern="1200" dirty="0" smtClean="0">
                <a:solidFill>
                  <a:srgbClr val="000000"/>
                </a:solidFill>
                <a:latin typeface="Helvetica" pitchFamily="34" charset="0"/>
                <a:ea typeface="+mn-ea"/>
                <a:cs typeface="+mn-cs"/>
              </a:rPr>
              <a:t>Consumers with hearing or speech disabilities may contact us via their preferred Telecommunications Relay Service</a:t>
            </a:r>
          </a:p>
          <a:p>
            <a:endParaRPr lang="en-US" dirty="0"/>
          </a:p>
        </p:txBody>
      </p:sp>
      <p:pic>
        <p:nvPicPr>
          <p:cNvPr id="23" name="Picture 22" descr="MNSCU logo cmyk.jpg"/>
          <p:cNvPicPr>
            <a:picLocks noChangeAspect="1"/>
          </p:cNvPicPr>
          <p:nvPr userDrawn="1"/>
        </p:nvPicPr>
        <p:blipFill>
          <a:blip r:embed="rId3"/>
          <a:stretch>
            <a:fillRect/>
          </a:stretch>
        </p:blipFill>
        <p:spPr>
          <a:xfrm>
            <a:off x="557212" y="386928"/>
            <a:ext cx="1360488" cy="2097540"/>
          </a:xfrm>
          <a:prstGeom prst="rect">
            <a:avLst/>
          </a:prstGeom>
        </p:spPr>
      </p:pic>
      <p:pic>
        <p:nvPicPr>
          <p:cNvPr id="24" name="Picture 23" descr="studentssmalltest1.jpg"/>
          <p:cNvPicPr>
            <a:picLocks noChangeAspect="1"/>
          </p:cNvPicPr>
          <p:nvPr userDrawn="1"/>
        </p:nvPicPr>
        <p:blipFill>
          <a:blip r:embed="rId4"/>
          <a:stretch>
            <a:fillRect/>
          </a:stretch>
        </p:blipFill>
        <p:spPr>
          <a:xfrm>
            <a:off x="6953250" y="4494212"/>
            <a:ext cx="1028700" cy="1374775"/>
          </a:xfrm>
          <a:prstGeom prst="rect">
            <a:avLst/>
          </a:prstGeom>
          <a:ln w="3175" cap="flat" cmpd="sng" algn="ctr">
            <a:solidFill>
              <a:schemeClr val="accent1"/>
            </a:solidFill>
            <a:prstDash val="solid"/>
            <a:round/>
            <a:headEnd type="none" w="med" len="med"/>
            <a:tailEnd type="none" w="med" len="med"/>
          </a:ln>
        </p:spPr>
      </p:pic>
      <p:pic>
        <p:nvPicPr>
          <p:cNvPr id="25" name="Picture 24" descr="studentsm2.jpg"/>
          <p:cNvPicPr>
            <a:picLocks noChangeAspect="1"/>
          </p:cNvPicPr>
          <p:nvPr userDrawn="1"/>
        </p:nvPicPr>
        <p:blipFill>
          <a:blip r:embed="rId5"/>
          <a:stretch>
            <a:fillRect/>
          </a:stretch>
        </p:blipFill>
        <p:spPr>
          <a:xfrm>
            <a:off x="8115300" y="4494213"/>
            <a:ext cx="1028700" cy="1374775"/>
          </a:xfrm>
          <a:prstGeom prst="rect">
            <a:avLst/>
          </a:prstGeom>
          <a:ln w="3175" cap="flat" cmpd="sng" algn="ctr">
            <a:solidFill>
              <a:srgbClr val="BE891C"/>
            </a:solidFill>
            <a:prstDash val="solid"/>
            <a:round/>
            <a:headEnd type="none" w="med" len="med"/>
            <a:tailEnd type="none" w="med" len="med"/>
          </a:ln>
        </p:spPr>
      </p:pic>
      <p:pic>
        <p:nvPicPr>
          <p:cNvPr id="26" name="Picture 25" descr="studentsm3.jpg"/>
          <p:cNvPicPr>
            <a:picLocks noChangeAspect="1"/>
          </p:cNvPicPr>
          <p:nvPr userDrawn="1"/>
        </p:nvPicPr>
        <p:blipFill>
          <a:blip r:embed="rId6"/>
          <a:stretch>
            <a:fillRect/>
          </a:stretch>
        </p:blipFill>
        <p:spPr>
          <a:xfrm>
            <a:off x="5797550" y="4494213"/>
            <a:ext cx="1028700" cy="1374775"/>
          </a:xfrm>
          <a:prstGeom prst="rect">
            <a:avLst/>
          </a:prstGeom>
          <a:ln w="3175" cap="flat" cmpd="sng" algn="ctr">
            <a:solidFill>
              <a:srgbClr val="BE891C"/>
            </a:solidFill>
            <a:prstDash val="solid"/>
            <a:round/>
            <a:headEnd type="none" w="med" len="med"/>
            <a:tailEnd type="none" w="med" len="med"/>
          </a:ln>
        </p:spPr>
      </p:pic>
      <p:pic>
        <p:nvPicPr>
          <p:cNvPr id="27" name="Picture 26" descr="studentsm4.jpg"/>
          <p:cNvPicPr>
            <a:picLocks noChangeAspect="1"/>
          </p:cNvPicPr>
          <p:nvPr userDrawn="1"/>
        </p:nvPicPr>
        <p:blipFill>
          <a:blip r:embed="rId7"/>
          <a:stretch>
            <a:fillRect/>
          </a:stretch>
        </p:blipFill>
        <p:spPr>
          <a:xfrm>
            <a:off x="4641850" y="4494213"/>
            <a:ext cx="1028700" cy="1374775"/>
          </a:xfrm>
          <a:prstGeom prst="rect">
            <a:avLst/>
          </a:prstGeom>
          <a:ln w="3175" cap="flat" cmpd="sng" algn="ctr">
            <a:solidFill>
              <a:srgbClr val="BE891C"/>
            </a:solidFill>
            <a:prstDash val="solid"/>
            <a:round/>
            <a:headEnd type="none" w="med" len="med"/>
            <a:tailEnd type="none" w="med" len="med"/>
          </a:ln>
        </p:spPr>
      </p:pic>
      <p:pic>
        <p:nvPicPr>
          <p:cNvPr id="28" name="Picture 27" descr="studentsm5.jpg"/>
          <p:cNvPicPr>
            <a:picLocks noChangeAspect="1"/>
          </p:cNvPicPr>
          <p:nvPr userDrawn="1"/>
        </p:nvPicPr>
        <p:blipFill>
          <a:blip r:embed="rId8"/>
          <a:stretch>
            <a:fillRect/>
          </a:stretch>
        </p:blipFill>
        <p:spPr>
          <a:xfrm>
            <a:off x="3486150" y="4494213"/>
            <a:ext cx="1028700" cy="1374775"/>
          </a:xfrm>
          <a:prstGeom prst="rect">
            <a:avLst/>
          </a:prstGeom>
          <a:ln w="3175" cap="flat" cmpd="sng" algn="ctr">
            <a:solidFill>
              <a:srgbClr val="BE891C"/>
            </a:solidFill>
            <a:prstDash val="solid"/>
            <a:round/>
            <a:headEnd type="none" w="med" len="med"/>
            <a:tailEnd type="none" w="med" len="med"/>
          </a:ln>
        </p:spPr>
      </p:pic>
      <p:pic>
        <p:nvPicPr>
          <p:cNvPr id="29" name="Picture 28" descr="studentsm6.jpg"/>
          <p:cNvPicPr>
            <a:picLocks noChangeAspect="1"/>
          </p:cNvPicPr>
          <p:nvPr userDrawn="1"/>
        </p:nvPicPr>
        <p:blipFill>
          <a:blip r:embed="rId9"/>
          <a:stretch>
            <a:fillRect/>
          </a:stretch>
        </p:blipFill>
        <p:spPr>
          <a:xfrm>
            <a:off x="2330450" y="4494213"/>
            <a:ext cx="1028700" cy="1374775"/>
          </a:xfrm>
          <a:prstGeom prst="rect">
            <a:avLst/>
          </a:prstGeom>
          <a:ln w="3175" cap="flat" cmpd="sng" algn="ctr">
            <a:solidFill>
              <a:srgbClr val="BE891C"/>
            </a:solidFill>
            <a:prstDash val="solid"/>
            <a:round/>
            <a:headEnd type="none" w="med" len="med"/>
            <a:tailEnd type="none" w="med" len="med"/>
          </a:ln>
        </p:spPr>
      </p:pic>
      <p:pic>
        <p:nvPicPr>
          <p:cNvPr id="30" name="Picture 29" descr="studentsm17.jpg"/>
          <p:cNvPicPr>
            <a:picLocks noChangeAspect="1"/>
          </p:cNvPicPr>
          <p:nvPr userDrawn="1"/>
        </p:nvPicPr>
        <p:blipFill>
          <a:blip r:embed="rId10"/>
          <a:stretch>
            <a:fillRect/>
          </a:stretch>
        </p:blipFill>
        <p:spPr>
          <a:xfrm>
            <a:off x="1162050" y="4494213"/>
            <a:ext cx="1028700" cy="1374775"/>
          </a:xfrm>
          <a:prstGeom prst="rect">
            <a:avLst/>
          </a:prstGeom>
          <a:ln w="3175" cap="flat" cmpd="sng" algn="ctr">
            <a:solidFill>
              <a:srgbClr val="BE891C"/>
            </a:solidFill>
            <a:prstDash val="solid"/>
            <a:round/>
            <a:headEnd type="none" w="med" len="med"/>
            <a:tailEnd type="none" w="med" len="med"/>
          </a:ln>
        </p:spPr>
      </p:pic>
      <p:pic>
        <p:nvPicPr>
          <p:cNvPr id="31" name="Picture 30" descr="studentsm8.jpg"/>
          <p:cNvPicPr>
            <a:picLocks noChangeAspect="1"/>
          </p:cNvPicPr>
          <p:nvPr userDrawn="1"/>
        </p:nvPicPr>
        <p:blipFill>
          <a:blip r:embed="rId11"/>
          <a:stretch>
            <a:fillRect/>
          </a:stretch>
        </p:blipFill>
        <p:spPr>
          <a:xfrm>
            <a:off x="0" y="4494213"/>
            <a:ext cx="1028700" cy="1374775"/>
          </a:xfrm>
          <a:prstGeom prst="rect">
            <a:avLst/>
          </a:prstGeom>
          <a:ln w="3175" cap="flat" cmpd="sng" algn="ctr">
            <a:solidFill>
              <a:srgbClr val="BE891C"/>
            </a:solidFill>
            <a:prstDash val="solid"/>
            <a:round/>
            <a:headEnd type="none" w="med" len="med"/>
            <a:tailEnd type="none" w="med" len="med"/>
          </a:ln>
        </p:spPr>
      </p:pic>
    </p:spTree>
    <p:extLst>
      <p:ext uri="{BB962C8B-B14F-4D97-AF65-F5344CB8AC3E}">
        <p14:creationId xmlns:p14="http://schemas.microsoft.com/office/powerpoint/2010/main" val="109681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000"/>
                                        <p:tgtEl>
                                          <p:spTgt spid="21"/>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3" name="Picture 12" descr="mark only15%cmykcopy.jpg"/>
          <p:cNvPicPr>
            <a:picLocks noChangeAspect="1"/>
          </p:cNvPicPr>
          <p:nvPr userDrawn="1"/>
        </p:nvPicPr>
        <p:blipFill>
          <a:blip r:embed="rId2"/>
          <a:srcRect r="34000" b="5200"/>
          <a:stretch>
            <a:fillRect/>
          </a:stretch>
        </p:blipFill>
        <p:spPr>
          <a:xfrm>
            <a:off x="5901418" y="2066925"/>
            <a:ext cx="3233057" cy="4643846"/>
          </a:xfrm>
          <a:prstGeom prst="rect">
            <a:avLst/>
          </a:prstGeom>
        </p:spPr>
      </p:pic>
      <p:sp>
        <p:nvSpPr>
          <p:cNvPr id="15" name="TextBox 14"/>
          <p:cNvSpPr txBox="1"/>
          <p:nvPr/>
        </p:nvSpPr>
        <p:spPr>
          <a:xfrm>
            <a:off x="486507" y="4294080"/>
            <a:ext cx="4402993" cy="400110"/>
          </a:xfrm>
          <a:prstGeom prst="rect">
            <a:avLst/>
          </a:prstGeom>
          <a:noFill/>
        </p:spPr>
        <p:txBody>
          <a:bodyPr wrap="square" rtlCol="0">
            <a:spAutoFit/>
          </a:bodyPr>
          <a:lstStyle/>
          <a:p>
            <a:r>
              <a:rPr lang="en-US" sz="2000" b="0" i="0" dirty="0" smtClean="0">
                <a:solidFill>
                  <a:srgbClr val="9D7218"/>
                </a:solidFill>
                <a:latin typeface="+mn-lt"/>
                <a:cs typeface="L Frutiger Light"/>
              </a:rPr>
              <a:t>High Quality. Affordable. Right for you.</a:t>
            </a:r>
            <a:endParaRPr lang="en-US" sz="2000" b="0" i="0" dirty="0">
              <a:solidFill>
                <a:srgbClr val="9D7218"/>
              </a:solidFill>
              <a:latin typeface="+mn-lt"/>
              <a:cs typeface="L Frutiger Light"/>
            </a:endParaRPr>
          </a:p>
        </p:txBody>
      </p:sp>
      <p:sp>
        <p:nvSpPr>
          <p:cNvPr id="16" name="TextBox 15"/>
          <p:cNvSpPr txBox="1"/>
          <p:nvPr userDrawn="1"/>
        </p:nvSpPr>
        <p:spPr>
          <a:xfrm>
            <a:off x="478692" y="1104900"/>
            <a:ext cx="8166335" cy="661720"/>
          </a:xfrm>
          <a:prstGeom prst="rect">
            <a:avLst/>
          </a:prstGeom>
          <a:noFill/>
        </p:spPr>
        <p:txBody>
          <a:bodyPr wrap="square" rtlCol="0">
            <a:spAutoFit/>
          </a:bodyPr>
          <a:lstStyle/>
          <a:p>
            <a:r>
              <a:rPr lang="en-US" sz="3700" b="0" i="0" dirty="0" smtClean="0">
                <a:solidFill>
                  <a:srgbClr val="000000"/>
                </a:solidFill>
                <a:latin typeface="+mj-lt"/>
                <a:cs typeface="Frutiger LT 55 Roman"/>
              </a:rPr>
              <a:t>Minnesota State Colleges</a:t>
            </a:r>
            <a:r>
              <a:rPr lang="en-US" sz="3700" b="0" i="0" baseline="0" dirty="0" smtClean="0">
                <a:solidFill>
                  <a:srgbClr val="000000"/>
                </a:solidFill>
                <a:latin typeface="+mj-lt"/>
                <a:cs typeface="Frutiger LT 55 Roman"/>
              </a:rPr>
              <a:t> and Universities</a:t>
            </a:r>
            <a:endParaRPr lang="en-US" sz="3700" b="0" i="0" dirty="0">
              <a:solidFill>
                <a:srgbClr val="000000"/>
              </a:solidFill>
              <a:latin typeface="+mj-lt"/>
              <a:cs typeface="Frutiger LT 55 Roman"/>
            </a:endParaRPr>
          </a:p>
        </p:txBody>
      </p:sp>
      <p:pic>
        <p:nvPicPr>
          <p:cNvPr id="18" name="Picture 17" descr="studentsm18.jpg"/>
          <p:cNvPicPr>
            <a:picLocks noChangeAspect="1"/>
          </p:cNvPicPr>
          <p:nvPr userDrawn="1"/>
        </p:nvPicPr>
        <p:blipFill>
          <a:blip r:embed="rId3"/>
          <a:stretch>
            <a:fillRect/>
          </a:stretch>
        </p:blipFill>
        <p:spPr>
          <a:xfrm>
            <a:off x="8115300" y="2754313"/>
            <a:ext cx="1028700" cy="1374775"/>
          </a:xfrm>
          <a:prstGeom prst="rect">
            <a:avLst/>
          </a:prstGeom>
          <a:ln w="3175" cap="flat" cmpd="sng" algn="ctr">
            <a:solidFill>
              <a:srgbClr val="BE891C"/>
            </a:solidFill>
            <a:prstDash val="solid"/>
            <a:round/>
            <a:headEnd type="none" w="med" len="med"/>
            <a:tailEnd type="none" w="med" len="med"/>
          </a:ln>
        </p:spPr>
      </p:pic>
      <p:pic>
        <p:nvPicPr>
          <p:cNvPr id="19" name="Picture 18" descr="studentsm16.jpg"/>
          <p:cNvPicPr>
            <a:picLocks noChangeAspect="1"/>
          </p:cNvPicPr>
          <p:nvPr userDrawn="1"/>
        </p:nvPicPr>
        <p:blipFill>
          <a:blip r:embed="rId4"/>
          <a:stretch>
            <a:fillRect/>
          </a:stretch>
        </p:blipFill>
        <p:spPr>
          <a:xfrm>
            <a:off x="0" y="2754313"/>
            <a:ext cx="1028700" cy="1374775"/>
          </a:xfrm>
          <a:prstGeom prst="rect">
            <a:avLst/>
          </a:prstGeom>
          <a:ln w="3175" cap="flat" cmpd="sng" algn="ctr">
            <a:solidFill>
              <a:srgbClr val="BE891C"/>
            </a:solidFill>
            <a:prstDash val="solid"/>
            <a:round/>
            <a:headEnd type="none" w="med" len="med"/>
            <a:tailEnd type="none" w="med" len="med"/>
          </a:ln>
        </p:spPr>
      </p:pic>
      <p:pic>
        <p:nvPicPr>
          <p:cNvPr id="20" name="Picture 19" descr="studentsm10.jpg"/>
          <p:cNvPicPr>
            <a:picLocks noChangeAspect="1"/>
          </p:cNvPicPr>
          <p:nvPr userDrawn="1"/>
        </p:nvPicPr>
        <p:blipFill>
          <a:blip r:embed="rId5"/>
          <a:stretch>
            <a:fillRect/>
          </a:stretch>
        </p:blipFill>
        <p:spPr>
          <a:xfrm>
            <a:off x="6953250" y="2754313"/>
            <a:ext cx="1028700" cy="1374775"/>
          </a:xfrm>
          <a:prstGeom prst="rect">
            <a:avLst/>
          </a:prstGeom>
          <a:ln w="3175" cap="flat" cmpd="sng" algn="ctr">
            <a:solidFill>
              <a:srgbClr val="BE891C"/>
            </a:solidFill>
            <a:prstDash val="solid"/>
            <a:round/>
            <a:headEnd type="none" w="med" len="med"/>
            <a:tailEnd type="none" w="med" len="med"/>
          </a:ln>
        </p:spPr>
      </p:pic>
      <p:pic>
        <p:nvPicPr>
          <p:cNvPr id="21" name="Picture 20" descr="studentsm11.jpg"/>
          <p:cNvPicPr>
            <a:picLocks noChangeAspect="1"/>
          </p:cNvPicPr>
          <p:nvPr userDrawn="1"/>
        </p:nvPicPr>
        <p:blipFill>
          <a:blip r:embed="rId6"/>
          <a:stretch>
            <a:fillRect/>
          </a:stretch>
        </p:blipFill>
        <p:spPr>
          <a:xfrm>
            <a:off x="5797550" y="2754313"/>
            <a:ext cx="1028700" cy="1374775"/>
          </a:xfrm>
          <a:prstGeom prst="rect">
            <a:avLst/>
          </a:prstGeom>
          <a:ln w="3175" cap="flat" cmpd="sng" algn="ctr">
            <a:solidFill>
              <a:srgbClr val="BE891C"/>
            </a:solidFill>
            <a:prstDash val="solid"/>
            <a:round/>
            <a:headEnd type="none" w="med" len="med"/>
            <a:tailEnd type="none" w="med" len="med"/>
          </a:ln>
        </p:spPr>
      </p:pic>
      <p:pic>
        <p:nvPicPr>
          <p:cNvPr id="22" name="Picture 21" descr="studentsm12.jpg"/>
          <p:cNvPicPr>
            <a:picLocks noChangeAspect="1"/>
          </p:cNvPicPr>
          <p:nvPr userDrawn="1"/>
        </p:nvPicPr>
        <p:blipFill>
          <a:blip r:embed="rId7"/>
          <a:stretch>
            <a:fillRect/>
          </a:stretch>
        </p:blipFill>
        <p:spPr>
          <a:xfrm>
            <a:off x="4629150" y="2754313"/>
            <a:ext cx="1028700" cy="1374775"/>
          </a:xfrm>
          <a:prstGeom prst="rect">
            <a:avLst/>
          </a:prstGeom>
          <a:ln w="3175" cap="flat" cmpd="sng" algn="ctr">
            <a:solidFill>
              <a:srgbClr val="BE891C"/>
            </a:solidFill>
            <a:prstDash val="solid"/>
            <a:round/>
            <a:headEnd type="none" w="med" len="med"/>
            <a:tailEnd type="none" w="med" len="med"/>
          </a:ln>
        </p:spPr>
      </p:pic>
      <p:pic>
        <p:nvPicPr>
          <p:cNvPr id="23" name="Picture 22" descr="studentsm13.jpg"/>
          <p:cNvPicPr>
            <a:picLocks noChangeAspect="1"/>
          </p:cNvPicPr>
          <p:nvPr userDrawn="1"/>
        </p:nvPicPr>
        <p:blipFill>
          <a:blip r:embed="rId8"/>
          <a:stretch>
            <a:fillRect/>
          </a:stretch>
        </p:blipFill>
        <p:spPr>
          <a:xfrm>
            <a:off x="3473450" y="2754313"/>
            <a:ext cx="1028700" cy="1374775"/>
          </a:xfrm>
          <a:prstGeom prst="rect">
            <a:avLst/>
          </a:prstGeom>
          <a:ln w="3175" cap="flat" cmpd="sng" algn="ctr">
            <a:solidFill>
              <a:srgbClr val="BE891C"/>
            </a:solidFill>
            <a:prstDash val="solid"/>
            <a:round/>
            <a:headEnd type="none" w="med" len="med"/>
            <a:tailEnd type="none" w="med" len="med"/>
          </a:ln>
        </p:spPr>
      </p:pic>
      <p:pic>
        <p:nvPicPr>
          <p:cNvPr id="24" name="Picture 23" descr="studentsm14.jpg"/>
          <p:cNvPicPr>
            <a:picLocks noChangeAspect="1"/>
          </p:cNvPicPr>
          <p:nvPr userDrawn="1"/>
        </p:nvPicPr>
        <p:blipFill>
          <a:blip r:embed="rId9"/>
          <a:stretch>
            <a:fillRect/>
          </a:stretch>
        </p:blipFill>
        <p:spPr>
          <a:xfrm>
            <a:off x="2330450" y="2754313"/>
            <a:ext cx="1028700" cy="1374775"/>
          </a:xfrm>
          <a:prstGeom prst="rect">
            <a:avLst/>
          </a:prstGeom>
          <a:ln w="3175" cap="flat" cmpd="sng" algn="ctr">
            <a:solidFill>
              <a:srgbClr val="BE891C"/>
            </a:solidFill>
            <a:prstDash val="solid"/>
            <a:round/>
            <a:headEnd type="none" w="med" len="med"/>
            <a:tailEnd type="none" w="med" len="med"/>
          </a:ln>
        </p:spPr>
      </p:pic>
      <p:pic>
        <p:nvPicPr>
          <p:cNvPr id="25" name="Picture 24" descr="studentsm15.jpg"/>
          <p:cNvPicPr>
            <a:picLocks noChangeAspect="1"/>
          </p:cNvPicPr>
          <p:nvPr userDrawn="1"/>
        </p:nvPicPr>
        <p:blipFill>
          <a:blip r:embed="rId10"/>
          <a:stretch>
            <a:fillRect/>
          </a:stretch>
        </p:blipFill>
        <p:spPr>
          <a:xfrm>
            <a:off x="1162050" y="2754313"/>
            <a:ext cx="1028700" cy="1374775"/>
          </a:xfrm>
          <a:prstGeom prst="rect">
            <a:avLst/>
          </a:prstGeom>
          <a:ln w="3175" cap="flat" cmpd="sng" algn="ctr">
            <a:solidFill>
              <a:srgbClr val="BE891C"/>
            </a:solidFill>
            <a:prstDash val="solid"/>
            <a:round/>
            <a:headEnd type="none" w="med" len="med"/>
            <a:tailEnd type="none" w="med" len="med"/>
          </a:ln>
        </p:spPr>
      </p:pic>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00" y="228600"/>
            <a:ext cx="82169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69900" y="1371600"/>
            <a:ext cx="8216899" cy="294640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CEC762FD-8ED9-B248-99F5-1F51A0130D91}" type="slidenum">
              <a:rPr lang="en-US" smtClean="0"/>
              <a:pPr/>
              <a:t>‹#›</a:t>
            </a:fld>
            <a:endParaRPr lang="en-US" dirty="0"/>
          </a:p>
        </p:txBody>
      </p:sp>
      <p:pic>
        <p:nvPicPr>
          <p:cNvPr id="13" name="Picture 12" descr="studentsm18.jpg"/>
          <p:cNvPicPr>
            <a:picLocks noChangeAspect="1"/>
          </p:cNvPicPr>
          <p:nvPr userDrawn="1"/>
        </p:nvPicPr>
        <p:blipFill>
          <a:blip r:embed="rId2"/>
          <a:stretch>
            <a:fillRect/>
          </a:stretch>
        </p:blipFill>
        <p:spPr>
          <a:xfrm>
            <a:off x="8115300" y="4494213"/>
            <a:ext cx="1028700" cy="1374775"/>
          </a:xfrm>
          <a:prstGeom prst="rect">
            <a:avLst/>
          </a:prstGeom>
          <a:ln w="3175" cap="flat" cmpd="sng" algn="ctr">
            <a:solidFill>
              <a:srgbClr val="BE891C"/>
            </a:solidFill>
            <a:prstDash val="solid"/>
            <a:round/>
            <a:headEnd type="none" w="med" len="med"/>
            <a:tailEnd type="none" w="med" len="med"/>
          </a:ln>
        </p:spPr>
      </p:pic>
      <p:pic>
        <p:nvPicPr>
          <p:cNvPr id="14" name="Picture 13" descr="studentsm16.jpg"/>
          <p:cNvPicPr>
            <a:picLocks noChangeAspect="1"/>
          </p:cNvPicPr>
          <p:nvPr userDrawn="1"/>
        </p:nvPicPr>
        <p:blipFill>
          <a:blip r:embed="rId3"/>
          <a:stretch>
            <a:fillRect/>
          </a:stretch>
        </p:blipFill>
        <p:spPr>
          <a:xfrm>
            <a:off x="0" y="4494213"/>
            <a:ext cx="1028700" cy="1374775"/>
          </a:xfrm>
          <a:prstGeom prst="rect">
            <a:avLst/>
          </a:prstGeom>
          <a:ln w="3175" cap="flat" cmpd="sng" algn="ctr">
            <a:solidFill>
              <a:srgbClr val="BE891C"/>
            </a:solidFill>
            <a:prstDash val="solid"/>
            <a:round/>
            <a:headEnd type="none" w="med" len="med"/>
            <a:tailEnd type="none" w="med" len="med"/>
          </a:ln>
        </p:spPr>
      </p:pic>
      <p:pic>
        <p:nvPicPr>
          <p:cNvPr id="23" name="Picture 22" descr="studentsm10.jpg"/>
          <p:cNvPicPr>
            <a:picLocks noChangeAspect="1"/>
          </p:cNvPicPr>
          <p:nvPr userDrawn="1"/>
        </p:nvPicPr>
        <p:blipFill>
          <a:blip r:embed="rId4"/>
          <a:stretch>
            <a:fillRect/>
          </a:stretch>
        </p:blipFill>
        <p:spPr>
          <a:xfrm>
            <a:off x="6953250" y="4494213"/>
            <a:ext cx="1028700" cy="1374775"/>
          </a:xfrm>
          <a:prstGeom prst="rect">
            <a:avLst/>
          </a:prstGeom>
          <a:ln w="3175" cap="flat" cmpd="sng" algn="ctr">
            <a:solidFill>
              <a:srgbClr val="BE891C"/>
            </a:solidFill>
            <a:prstDash val="solid"/>
            <a:round/>
            <a:headEnd type="none" w="med" len="med"/>
            <a:tailEnd type="none" w="med" len="med"/>
          </a:ln>
        </p:spPr>
      </p:pic>
      <p:pic>
        <p:nvPicPr>
          <p:cNvPr id="24" name="Picture 23" descr="studentsm11.jpg"/>
          <p:cNvPicPr>
            <a:picLocks noChangeAspect="1"/>
          </p:cNvPicPr>
          <p:nvPr userDrawn="1"/>
        </p:nvPicPr>
        <p:blipFill>
          <a:blip r:embed="rId5"/>
          <a:stretch>
            <a:fillRect/>
          </a:stretch>
        </p:blipFill>
        <p:spPr>
          <a:xfrm>
            <a:off x="5797550" y="4494213"/>
            <a:ext cx="1028700" cy="1374775"/>
          </a:xfrm>
          <a:prstGeom prst="rect">
            <a:avLst/>
          </a:prstGeom>
          <a:ln w="3175" cap="flat" cmpd="sng" algn="ctr">
            <a:solidFill>
              <a:srgbClr val="BE891C"/>
            </a:solidFill>
            <a:prstDash val="solid"/>
            <a:round/>
            <a:headEnd type="none" w="med" len="med"/>
            <a:tailEnd type="none" w="med" len="med"/>
          </a:ln>
        </p:spPr>
      </p:pic>
      <p:pic>
        <p:nvPicPr>
          <p:cNvPr id="25" name="Picture 24" descr="studentsm12.jpg"/>
          <p:cNvPicPr>
            <a:picLocks noChangeAspect="1"/>
          </p:cNvPicPr>
          <p:nvPr userDrawn="1"/>
        </p:nvPicPr>
        <p:blipFill>
          <a:blip r:embed="rId6"/>
          <a:stretch>
            <a:fillRect/>
          </a:stretch>
        </p:blipFill>
        <p:spPr>
          <a:xfrm>
            <a:off x="4629150" y="4494213"/>
            <a:ext cx="1028700" cy="1374775"/>
          </a:xfrm>
          <a:prstGeom prst="rect">
            <a:avLst/>
          </a:prstGeom>
          <a:ln w="3175" cap="flat" cmpd="sng" algn="ctr">
            <a:solidFill>
              <a:srgbClr val="BE891C"/>
            </a:solidFill>
            <a:prstDash val="solid"/>
            <a:round/>
            <a:headEnd type="none" w="med" len="med"/>
            <a:tailEnd type="none" w="med" len="med"/>
          </a:ln>
        </p:spPr>
      </p:pic>
      <p:pic>
        <p:nvPicPr>
          <p:cNvPr id="26" name="Picture 25" descr="studentsm13.jpg"/>
          <p:cNvPicPr>
            <a:picLocks noChangeAspect="1"/>
          </p:cNvPicPr>
          <p:nvPr userDrawn="1"/>
        </p:nvPicPr>
        <p:blipFill>
          <a:blip r:embed="rId7"/>
          <a:stretch>
            <a:fillRect/>
          </a:stretch>
        </p:blipFill>
        <p:spPr>
          <a:xfrm>
            <a:off x="3473450" y="4494213"/>
            <a:ext cx="1028700" cy="1374775"/>
          </a:xfrm>
          <a:prstGeom prst="rect">
            <a:avLst/>
          </a:prstGeom>
          <a:ln w="3175" cap="flat" cmpd="sng" algn="ctr">
            <a:solidFill>
              <a:srgbClr val="BE891C"/>
            </a:solidFill>
            <a:prstDash val="solid"/>
            <a:round/>
            <a:headEnd type="none" w="med" len="med"/>
            <a:tailEnd type="none" w="med" len="med"/>
          </a:ln>
        </p:spPr>
      </p:pic>
      <p:pic>
        <p:nvPicPr>
          <p:cNvPr id="27" name="Picture 26" descr="studentsm14.jpg"/>
          <p:cNvPicPr>
            <a:picLocks noChangeAspect="1"/>
          </p:cNvPicPr>
          <p:nvPr userDrawn="1"/>
        </p:nvPicPr>
        <p:blipFill>
          <a:blip r:embed="rId8"/>
          <a:stretch>
            <a:fillRect/>
          </a:stretch>
        </p:blipFill>
        <p:spPr>
          <a:xfrm>
            <a:off x="2330450" y="4494213"/>
            <a:ext cx="1028700" cy="1374775"/>
          </a:xfrm>
          <a:prstGeom prst="rect">
            <a:avLst/>
          </a:prstGeom>
          <a:ln w="3175" cap="flat" cmpd="sng" algn="ctr">
            <a:solidFill>
              <a:srgbClr val="BE891C"/>
            </a:solidFill>
            <a:prstDash val="solid"/>
            <a:round/>
            <a:headEnd type="none" w="med" len="med"/>
            <a:tailEnd type="none" w="med" len="med"/>
          </a:ln>
        </p:spPr>
      </p:pic>
      <p:pic>
        <p:nvPicPr>
          <p:cNvPr id="28" name="Picture 27" descr="studentsm15.jpg"/>
          <p:cNvPicPr>
            <a:picLocks noChangeAspect="1"/>
          </p:cNvPicPr>
          <p:nvPr userDrawn="1"/>
        </p:nvPicPr>
        <p:blipFill>
          <a:blip r:embed="rId9"/>
          <a:stretch>
            <a:fillRect/>
          </a:stretch>
        </p:blipFill>
        <p:spPr>
          <a:xfrm>
            <a:off x="1162050" y="4494213"/>
            <a:ext cx="1028700" cy="1374775"/>
          </a:xfrm>
          <a:prstGeom prst="rect">
            <a:avLst/>
          </a:prstGeom>
          <a:ln w="3175" cap="flat" cmpd="sng" algn="ctr">
            <a:solidFill>
              <a:srgbClr val="BE891C"/>
            </a:solidFill>
            <a:prstDash val="solid"/>
            <a:round/>
            <a:headEnd type="none" w="med" len="med"/>
            <a:tailEnd type="none" w="med" len="med"/>
          </a:ln>
        </p:spPr>
      </p:pic>
    </p:spTree>
    <p:extLst>
      <p:ext uri="{BB962C8B-B14F-4D97-AF65-F5344CB8AC3E}">
        <p14:creationId xmlns:p14="http://schemas.microsoft.com/office/powerpoint/2010/main" val="366025338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21" name="Picture 20" descr="mark only15%cmykcopy.jpg"/>
          <p:cNvPicPr>
            <a:picLocks noChangeAspect="1"/>
          </p:cNvPicPr>
          <p:nvPr userDrawn="1"/>
        </p:nvPicPr>
        <p:blipFill>
          <a:blip r:embed="rId2"/>
          <a:srcRect r="34000" b="5200"/>
          <a:stretch>
            <a:fillRect/>
          </a:stretch>
        </p:blipFill>
        <p:spPr>
          <a:xfrm>
            <a:off x="5901418" y="2066925"/>
            <a:ext cx="3233057" cy="4643846"/>
          </a:xfrm>
          <a:prstGeom prst="rect">
            <a:avLst/>
          </a:prstGeom>
        </p:spPr>
      </p:pic>
      <p:sp>
        <p:nvSpPr>
          <p:cNvPr id="16" name="TextBox 15"/>
          <p:cNvSpPr txBox="1"/>
          <p:nvPr userDrawn="1"/>
        </p:nvSpPr>
        <p:spPr>
          <a:xfrm>
            <a:off x="478692" y="6295958"/>
            <a:ext cx="6271846" cy="261610"/>
          </a:xfrm>
          <a:prstGeom prst="rect">
            <a:avLst/>
          </a:prstGeom>
          <a:noFill/>
        </p:spPr>
        <p:txBody>
          <a:bodyPr wrap="square" rtlCol="0">
            <a:spAutoFit/>
          </a:bodyPr>
          <a:lstStyle/>
          <a:p>
            <a:r>
              <a:rPr lang="en-US" sz="1100" b="0" i="0" dirty="0" smtClean="0">
                <a:solidFill>
                  <a:srgbClr val="000000"/>
                </a:solidFill>
                <a:latin typeface="+mn-lt"/>
                <a:cs typeface="Frutiger LT 55 Roman"/>
              </a:rPr>
              <a:t>The Minnesota</a:t>
            </a:r>
            <a:r>
              <a:rPr lang="en-US" sz="1100" b="0" i="0" baseline="0" dirty="0" smtClean="0">
                <a:solidFill>
                  <a:srgbClr val="000000"/>
                </a:solidFill>
                <a:latin typeface="+mn-lt"/>
                <a:cs typeface="Frutiger LT 55 Roman"/>
              </a:rPr>
              <a:t> State Colleges and Universities system is an Equal Opportunity employer and educator.   </a:t>
            </a:r>
            <a:endParaRPr lang="en-US" sz="1100" b="0" i="0" dirty="0">
              <a:solidFill>
                <a:srgbClr val="000000"/>
              </a:solidFill>
              <a:latin typeface="+mn-lt"/>
              <a:cs typeface="Frutiger LT 55 Roman"/>
            </a:endParaRPr>
          </a:p>
        </p:txBody>
      </p:sp>
      <p:sp>
        <p:nvSpPr>
          <p:cNvPr id="17" name="TextBox 16"/>
          <p:cNvSpPr txBox="1"/>
          <p:nvPr userDrawn="1"/>
        </p:nvSpPr>
        <p:spPr>
          <a:xfrm>
            <a:off x="469900" y="2971800"/>
            <a:ext cx="4809107" cy="1523494"/>
          </a:xfrm>
          <a:prstGeom prst="rect">
            <a:avLst/>
          </a:prstGeom>
          <a:noFill/>
        </p:spPr>
        <p:txBody>
          <a:bodyPr wrap="square" rtlCol="0">
            <a:spAutoFit/>
          </a:bodyPr>
          <a:lstStyle/>
          <a:p>
            <a:pPr lvl="0">
              <a:lnSpc>
                <a:spcPts val="1800"/>
              </a:lnSpc>
            </a:pPr>
            <a:r>
              <a:rPr lang="en-US" sz="1100" dirty="0" smtClean="0">
                <a:solidFill>
                  <a:srgbClr val="000000"/>
                </a:solidFill>
                <a:latin typeface="+mn-lt"/>
              </a:rPr>
              <a:t>30 7th St. E., Suite 350, St. Paul, MN 55101-7804</a:t>
            </a:r>
          </a:p>
          <a:p>
            <a:pPr lvl="0">
              <a:lnSpc>
                <a:spcPts val="1800"/>
              </a:lnSpc>
            </a:pPr>
            <a:r>
              <a:rPr lang="en-US" sz="1100" dirty="0" smtClean="0">
                <a:solidFill>
                  <a:srgbClr val="000000"/>
                </a:solidFill>
                <a:latin typeface="+mn-lt"/>
              </a:rPr>
              <a:t>Twin Cities: (651)</a:t>
            </a:r>
            <a:r>
              <a:rPr lang="en-US" sz="1100" baseline="0" dirty="0" smtClean="0">
                <a:solidFill>
                  <a:srgbClr val="000000"/>
                </a:solidFill>
                <a:latin typeface="+mn-lt"/>
              </a:rPr>
              <a:t> 201-1800</a:t>
            </a:r>
            <a:endParaRPr lang="en-US" sz="1100" dirty="0" smtClean="0">
              <a:solidFill>
                <a:srgbClr val="000000"/>
              </a:solidFill>
              <a:latin typeface="+mn-lt"/>
            </a:endParaRPr>
          </a:p>
          <a:p>
            <a:pPr lvl="0">
              <a:lnSpc>
                <a:spcPts val="1800"/>
              </a:lnSpc>
            </a:pPr>
            <a:r>
              <a:rPr lang="en-US" sz="1100" dirty="0" smtClean="0">
                <a:solidFill>
                  <a:srgbClr val="000000"/>
                </a:solidFill>
                <a:latin typeface="+mn-lt"/>
              </a:rPr>
              <a:t>Toll free: (800) 456-8519 | International: +1-651-5560596</a:t>
            </a:r>
          </a:p>
          <a:p>
            <a:pPr lvl="0">
              <a:lnSpc>
                <a:spcPts val="1800"/>
              </a:lnSpc>
            </a:pPr>
            <a:r>
              <a:rPr lang="en-US" sz="1100" dirty="0" smtClean="0">
                <a:solidFill>
                  <a:srgbClr val="000000"/>
                </a:solidFill>
                <a:latin typeface="+mn-lt"/>
              </a:rPr>
              <a:t>Consumers with hearing or speech disabilities may contact us via their preferred Telecommunications Relay Service</a:t>
            </a:r>
          </a:p>
          <a:p>
            <a:endParaRPr lang="en-US" dirty="0"/>
          </a:p>
        </p:txBody>
      </p:sp>
      <p:pic>
        <p:nvPicPr>
          <p:cNvPr id="18" name="Picture 17" descr="MNSCU logo cmyk.jpg"/>
          <p:cNvPicPr>
            <a:picLocks noChangeAspect="1"/>
          </p:cNvPicPr>
          <p:nvPr userDrawn="1"/>
        </p:nvPicPr>
        <p:blipFill>
          <a:blip r:embed="rId3"/>
          <a:stretch>
            <a:fillRect/>
          </a:stretch>
        </p:blipFill>
        <p:spPr>
          <a:xfrm>
            <a:off x="557212" y="386928"/>
            <a:ext cx="1360488" cy="2097540"/>
          </a:xfrm>
          <a:prstGeom prst="rect">
            <a:avLst/>
          </a:prstGeom>
        </p:spPr>
      </p:pic>
      <p:pic>
        <p:nvPicPr>
          <p:cNvPr id="15" name="Picture 14" descr="studentsm18.jpg"/>
          <p:cNvPicPr>
            <a:picLocks noChangeAspect="1"/>
          </p:cNvPicPr>
          <p:nvPr userDrawn="1"/>
        </p:nvPicPr>
        <p:blipFill>
          <a:blip r:embed="rId4"/>
          <a:stretch>
            <a:fillRect/>
          </a:stretch>
        </p:blipFill>
        <p:spPr>
          <a:xfrm>
            <a:off x="8115300" y="4494213"/>
            <a:ext cx="1028700" cy="1374775"/>
          </a:xfrm>
          <a:prstGeom prst="rect">
            <a:avLst/>
          </a:prstGeom>
          <a:ln w="3175" cap="flat" cmpd="sng" algn="ctr">
            <a:solidFill>
              <a:srgbClr val="BE891C"/>
            </a:solidFill>
            <a:prstDash val="solid"/>
            <a:round/>
            <a:headEnd type="none" w="med" len="med"/>
            <a:tailEnd type="none" w="med" len="med"/>
          </a:ln>
        </p:spPr>
      </p:pic>
      <p:pic>
        <p:nvPicPr>
          <p:cNvPr id="19" name="Picture 18" descr="studentsm16.jpg"/>
          <p:cNvPicPr>
            <a:picLocks noChangeAspect="1"/>
          </p:cNvPicPr>
          <p:nvPr userDrawn="1"/>
        </p:nvPicPr>
        <p:blipFill>
          <a:blip r:embed="rId5"/>
          <a:stretch>
            <a:fillRect/>
          </a:stretch>
        </p:blipFill>
        <p:spPr>
          <a:xfrm>
            <a:off x="0" y="4494213"/>
            <a:ext cx="1028700" cy="1374775"/>
          </a:xfrm>
          <a:prstGeom prst="rect">
            <a:avLst/>
          </a:prstGeom>
          <a:ln w="3175" cap="flat" cmpd="sng" algn="ctr">
            <a:solidFill>
              <a:srgbClr val="BE891C"/>
            </a:solidFill>
            <a:prstDash val="solid"/>
            <a:round/>
            <a:headEnd type="none" w="med" len="med"/>
            <a:tailEnd type="none" w="med" len="med"/>
          </a:ln>
        </p:spPr>
      </p:pic>
      <p:pic>
        <p:nvPicPr>
          <p:cNvPr id="20" name="Picture 19" descr="studentsm10.jpg"/>
          <p:cNvPicPr>
            <a:picLocks noChangeAspect="1"/>
          </p:cNvPicPr>
          <p:nvPr userDrawn="1"/>
        </p:nvPicPr>
        <p:blipFill>
          <a:blip r:embed="rId6"/>
          <a:stretch>
            <a:fillRect/>
          </a:stretch>
        </p:blipFill>
        <p:spPr>
          <a:xfrm>
            <a:off x="6953250" y="4494213"/>
            <a:ext cx="1028700" cy="1374775"/>
          </a:xfrm>
          <a:prstGeom prst="rect">
            <a:avLst/>
          </a:prstGeom>
          <a:ln w="3175" cap="flat" cmpd="sng" algn="ctr">
            <a:solidFill>
              <a:srgbClr val="BE891C"/>
            </a:solidFill>
            <a:prstDash val="solid"/>
            <a:round/>
            <a:headEnd type="none" w="med" len="med"/>
            <a:tailEnd type="none" w="med" len="med"/>
          </a:ln>
        </p:spPr>
      </p:pic>
      <p:pic>
        <p:nvPicPr>
          <p:cNvPr id="22" name="Picture 21" descr="studentsm11.jpg"/>
          <p:cNvPicPr>
            <a:picLocks noChangeAspect="1"/>
          </p:cNvPicPr>
          <p:nvPr userDrawn="1"/>
        </p:nvPicPr>
        <p:blipFill>
          <a:blip r:embed="rId7"/>
          <a:stretch>
            <a:fillRect/>
          </a:stretch>
        </p:blipFill>
        <p:spPr>
          <a:xfrm>
            <a:off x="5797550" y="4494213"/>
            <a:ext cx="1028700" cy="1374775"/>
          </a:xfrm>
          <a:prstGeom prst="rect">
            <a:avLst/>
          </a:prstGeom>
          <a:ln w="3175" cap="flat" cmpd="sng" algn="ctr">
            <a:solidFill>
              <a:srgbClr val="BE891C"/>
            </a:solidFill>
            <a:prstDash val="solid"/>
            <a:round/>
            <a:headEnd type="none" w="med" len="med"/>
            <a:tailEnd type="none" w="med" len="med"/>
          </a:ln>
        </p:spPr>
      </p:pic>
      <p:pic>
        <p:nvPicPr>
          <p:cNvPr id="29" name="Picture 28" descr="studentsm12.jpg"/>
          <p:cNvPicPr>
            <a:picLocks noChangeAspect="1"/>
          </p:cNvPicPr>
          <p:nvPr userDrawn="1"/>
        </p:nvPicPr>
        <p:blipFill>
          <a:blip r:embed="rId8"/>
          <a:stretch>
            <a:fillRect/>
          </a:stretch>
        </p:blipFill>
        <p:spPr>
          <a:xfrm>
            <a:off x="4629150" y="4494213"/>
            <a:ext cx="1028700" cy="1374775"/>
          </a:xfrm>
          <a:prstGeom prst="rect">
            <a:avLst/>
          </a:prstGeom>
          <a:ln w="3175" cap="flat" cmpd="sng" algn="ctr">
            <a:solidFill>
              <a:srgbClr val="BE891C"/>
            </a:solidFill>
            <a:prstDash val="solid"/>
            <a:round/>
            <a:headEnd type="none" w="med" len="med"/>
            <a:tailEnd type="none" w="med" len="med"/>
          </a:ln>
        </p:spPr>
      </p:pic>
      <p:pic>
        <p:nvPicPr>
          <p:cNvPr id="30" name="Picture 29" descr="studentsm13.jpg"/>
          <p:cNvPicPr>
            <a:picLocks noChangeAspect="1"/>
          </p:cNvPicPr>
          <p:nvPr userDrawn="1"/>
        </p:nvPicPr>
        <p:blipFill>
          <a:blip r:embed="rId9"/>
          <a:stretch>
            <a:fillRect/>
          </a:stretch>
        </p:blipFill>
        <p:spPr>
          <a:xfrm>
            <a:off x="3473450" y="4494213"/>
            <a:ext cx="1028700" cy="1374775"/>
          </a:xfrm>
          <a:prstGeom prst="rect">
            <a:avLst/>
          </a:prstGeom>
          <a:ln w="3175" cap="flat" cmpd="sng" algn="ctr">
            <a:solidFill>
              <a:srgbClr val="BE891C"/>
            </a:solidFill>
            <a:prstDash val="solid"/>
            <a:round/>
            <a:headEnd type="none" w="med" len="med"/>
            <a:tailEnd type="none" w="med" len="med"/>
          </a:ln>
        </p:spPr>
      </p:pic>
      <p:pic>
        <p:nvPicPr>
          <p:cNvPr id="31" name="Picture 30" descr="studentsm14.jpg"/>
          <p:cNvPicPr>
            <a:picLocks noChangeAspect="1"/>
          </p:cNvPicPr>
          <p:nvPr userDrawn="1"/>
        </p:nvPicPr>
        <p:blipFill>
          <a:blip r:embed="rId10"/>
          <a:stretch>
            <a:fillRect/>
          </a:stretch>
        </p:blipFill>
        <p:spPr>
          <a:xfrm>
            <a:off x="2330450" y="4494213"/>
            <a:ext cx="1028700" cy="1374775"/>
          </a:xfrm>
          <a:prstGeom prst="rect">
            <a:avLst/>
          </a:prstGeom>
          <a:ln w="3175" cap="flat" cmpd="sng" algn="ctr">
            <a:solidFill>
              <a:srgbClr val="BE891C"/>
            </a:solidFill>
            <a:prstDash val="solid"/>
            <a:round/>
            <a:headEnd type="none" w="med" len="med"/>
            <a:tailEnd type="none" w="med" len="med"/>
          </a:ln>
        </p:spPr>
      </p:pic>
      <p:pic>
        <p:nvPicPr>
          <p:cNvPr id="32" name="Picture 31" descr="studentsm15.jpg"/>
          <p:cNvPicPr>
            <a:picLocks noChangeAspect="1"/>
          </p:cNvPicPr>
          <p:nvPr userDrawn="1"/>
        </p:nvPicPr>
        <p:blipFill>
          <a:blip r:embed="rId11"/>
          <a:stretch>
            <a:fillRect/>
          </a:stretch>
        </p:blipFill>
        <p:spPr>
          <a:xfrm>
            <a:off x="1162050" y="4494213"/>
            <a:ext cx="1028700" cy="1374775"/>
          </a:xfrm>
          <a:prstGeom prst="rect">
            <a:avLst/>
          </a:prstGeom>
          <a:ln w="3175" cap="flat" cmpd="sng" algn="ctr">
            <a:solidFill>
              <a:srgbClr val="BE891C"/>
            </a:solidFill>
            <a:prstDash val="solid"/>
            <a:round/>
            <a:headEnd type="none" w="med" len="med"/>
            <a:tailEnd type="none" w="med" len="med"/>
          </a:ln>
        </p:spPr>
      </p:pic>
    </p:spTree>
    <p:extLst>
      <p:ext uri="{BB962C8B-B14F-4D97-AF65-F5344CB8AC3E}">
        <p14:creationId xmlns:p14="http://schemas.microsoft.com/office/powerpoint/2010/main" val="109681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pic>
        <p:nvPicPr>
          <p:cNvPr id="8" name="Picture 7" descr="mark only15%cmykcopy.jpg"/>
          <p:cNvPicPr>
            <a:picLocks noChangeAspect="1"/>
          </p:cNvPicPr>
          <p:nvPr userDrawn="1"/>
        </p:nvPicPr>
        <p:blipFill>
          <a:blip r:embed="rId2"/>
          <a:srcRect r="34000" b="5200"/>
          <a:stretch>
            <a:fillRect/>
          </a:stretch>
        </p:blipFill>
        <p:spPr>
          <a:xfrm>
            <a:off x="5901418" y="2066925"/>
            <a:ext cx="3233057" cy="4643846"/>
          </a:xfrm>
          <a:prstGeom prst="rect">
            <a:avLst/>
          </a:prstGeom>
        </p:spPr>
      </p:pic>
      <p:sp>
        <p:nvSpPr>
          <p:cNvPr id="2" name="Title 1"/>
          <p:cNvSpPr>
            <a:spLocks noGrp="1"/>
          </p:cNvSpPr>
          <p:nvPr>
            <p:ph type="title"/>
          </p:nvPr>
        </p:nvSpPr>
        <p:spPr>
          <a:xfrm>
            <a:off x="469901" y="228600"/>
            <a:ext cx="82169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69901" y="1371600"/>
            <a:ext cx="5470982" cy="4754563"/>
          </a:xfrm>
        </p:spPr>
        <p:txBody>
          <a:bodyPr/>
          <a:lstStyle>
            <a:lvl1pPr>
              <a:defRPr sz="2400">
                <a:solidFill>
                  <a:srgbClr val="000000"/>
                </a:solidFill>
              </a:defRPr>
            </a:lvl1pPr>
            <a:lvl2pPr>
              <a:defRPr sz="2000"/>
            </a:lvl2pPr>
            <a:lvl3pPr>
              <a:defRPr sz="2000">
                <a:solidFill>
                  <a:srgbClr val="000000"/>
                </a:solidFill>
              </a:defRPr>
            </a:lvl3pPr>
            <a:lvl4pPr>
              <a:defRPr sz="2000"/>
            </a:lvl4pPr>
            <a:lvl5pPr>
              <a:defRPr sz="2000">
                <a:solidFill>
                  <a:srgbClr val="00000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CEC762FD-8ED9-B248-99F5-1F51A0130D91}" type="slidenum">
              <a:rPr lang="en-US" smtClean="0"/>
              <a:pPr/>
              <a:t>‹#›</a:t>
            </a:fld>
            <a:endParaRPr lang="en-US" dirty="0"/>
          </a:p>
        </p:txBody>
      </p:sp>
      <p:pic>
        <p:nvPicPr>
          <p:cNvPr id="12" name="Picture 11" descr="student1wide.jpg"/>
          <p:cNvPicPr>
            <a:picLocks noChangeAspect="1"/>
          </p:cNvPicPr>
          <p:nvPr userDrawn="1"/>
        </p:nvPicPr>
        <p:blipFill>
          <a:blip r:embed="rId3"/>
          <a:stretch>
            <a:fillRect/>
          </a:stretch>
        </p:blipFill>
        <p:spPr>
          <a:xfrm>
            <a:off x="6029325" y="2754313"/>
            <a:ext cx="3114675" cy="2060575"/>
          </a:xfrm>
          <a:prstGeom prst="rect">
            <a:avLst/>
          </a:prstGeom>
          <a:ln w="3175" cap="flat" cmpd="sng" algn="ctr">
            <a:solidFill>
              <a:srgbClr val="BE891C"/>
            </a:solidFill>
            <a:prstDash val="solid"/>
            <a:round/>
            <a:headEnd type="none" w="med" len="med"/>
            <a:tailEnd type="none" w="med" len="med"/>
          </a:ln>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1_Two Content">
    <p:spTree>
      <p:nvGrpSpPr>
        <p:cNvPr id="1" name=""/>
        <p:cNvGrpSpPr/>
        <p:nvPr/>
      </p:nvGrpSpPr>
      <p:grpSpPr>
        <a:xfrm>
          <a:off x="0" y="0"/>
          <a:ext cx="0" cy="0"/>
          <a:chOff x="0" y="0"/>
          <a:chExt cx="0" cy="0"/>
        </a:xfrm>
      </p:grpSpPr>
      <p:pic>
        <p:nvPicPr>
          <p:cNvPr id="10" name="Picture 9" descr="mark only15%cmykcopy.jpg"/>
          <p:cNvPicPr>
            <a:picLocks noChangeAspect="1"/>
          </p:cNvPicPr>
          <p:nvPr userDrawn="1"/>
        </p:nvPicPr>
        <p:blipFill>
          <a:blip r:embed="rId2"/>
          <a:srcRect r="34000" b="5200"/>
          <a:stretch>
            <a:fillRect/>
          </a:stretch>
        </p:blipFill>
        <p:spPr>
          <a:xfrm>
            <a:off x="5901418" y="2066925"/>
            <a:ext cx="3233057" cy="4643846"/>
          </a:xfrm>
          <a:prstGeom prst="rect">
            <a:avLst/>
          </a:prstGeom>
        </p:spPr>
      </p:pic>
      <p:sp>
        <p:nvSpPr>
          <p:cNvPr id="2" name="Title 1"/>
          <p:cNvSpPr>
            <a:spLocks noGrp="1"/>
          </p:cNvSpPr>
          <p:nvPr>
            <p:ph type="title"/>
          </p:nvPr>
        </p:nvSpPr>
        <p:spPr>
          <a:xfrm>
            <a:off x="469901" y="228600"/>
            <a:ext cx="82169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69901" y="1371600"/>
            <a:ext cx="5479680" cy="47545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CEC762FD-8ED9-B248-99F5-1F51A0130D91}" type="slidenum">
              <a:rPr lang="en-US" smtClean="0"/>
              <a:pPr/>
              <a:t>‹#›</a:t>
            </a:fld>
            <a:endParaRPr lang="en-US" dirty="0"/>
          </a:p>
        </p:txBody>
      </p:sp>
      <p:pic>
        <p:nvPicPr>
          <p:cNvPr id="9" name="Picture 8" descr="studentswide20.jpg"/>
          <p:cNvPicPr>
            <a:picLocks noChangeAspect="1"/>
          </p:cNvPicPr>
          <p:nvPr userDrawn="1"/>
        </p:nvPicPr>
        <p:blipFill>
          <a:blip r:embed="rId3"/>
          <a:stretch>
            <a:fillRect/>
          </a:stretch>
        </p:blipFill>
        <p:spPr>
          <a:xfrm>
            <a:off x="6029325" y="2767013"/>
            <a:ext cx="3114675" cy="2060575"/>
          </a:xfrm>
          <a:prstGeom prst="rect">
            <a:avLst/>
          </a:prstGeom>
          <a:ln w="3175" cap="flat" cmpd="sng" algn="ctr">
            <a:solidFill>
              <a:srgbClr val="BE891C"/>
            </a:solidFill>
            <a:prstDash val="solid"/>
            <a:round/>
            <a:headEnd type="none" w="med" len="med"/>
            <a:tailEnd type="none" w="med" len="med"/>
          </a:ln>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pic>
        <p:nvPicPr>
          <p:cNvPr id="10" name="Picture 9" descr="mark only15%cmykcopy.jpg"/>
          <p:cNvPicPr>
            <a:picLocks noChangeAspect="1"/>
          </p:cNvPicPr>
          <p:nvPr userDrawn="1"/>
        </p:nvPicPr>
        <p:blipFill>
          <a:blip r:embed="rId2"/>
          <a:srcRect r="34000" b="5200"/>
          <a:stretch>
            <a:fillRect/>
          </a:stretch>
        </p:blipFill>
        <p:spPr>
          <a:xfrm>
            <a:off x="5901418" y="2066925"/>
            <a:ext cx="3233057" cy="4643846"/>
          </a:xfrm>
          <a:prstGeom prst="rect">
            <a:avLst/>
          </a:prstGeom>
        </p:spPr>
      </p:pic>
      <p:sp>
        <p:nvSpPr>
          <p:cNvPr id="2" name="Title 1"/>
          <p:cNvSpPr>
            <a:spLocks noGrp="1"/>
          </p:cNvSpPr>
          <p:nvPr>
            <p:ph type="title"/>
          </p:nvPr>
        </p:nvSpPr>
        <p:spPr>
          <a:xfrm>
            <a:off x="469901" y="228600"/>
            <a:ext cx="82169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69901" y="1371600"/>
            <a:ext cx="5479680" cy="47545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CEC762FD-8ED9-B248-99F5-1F51A0130D91}" type="slidenum">
              <a:rPr lang="en-US" smtClean="0"/>
              <a:pPr/>
              <a:t>‹#›</a:t>
            </a:fld>
            <a:endParaRPr lang="en-US" dirty="0"/>
          </a:p>
        </p:txBody>
      </p:sp>
      <p:pic>
        <p:nvPicPr>
          <p:cNvPr id="9" name="Picture 8" descr="student18wide.jpg"/>
          <p:cNvPicPr>
            <a:picLocks noChangeAspect="1"/>
          </p:cNvPicPr>
          <p:nvPr userDrawn="1"/>
        </p:nvPicPr>
        <p:blipFill>
          <a:blip r:embed="rId3"/>
          <a:stretch>
            <a:fillRect/>
          </a:stretch>
        </p:blipFill>
        <p:spPr>
          <a:xfrm>
            <a:off x="6029325" y="2767013"/>
            <a:ext cx="3114675" cy="2060575"/>
          </a:xfrm>
          <a:prstGeom prst="rect">
            <a:avLst/>
          </a:prstGeom>
          <a:ln w="3175" cap="flat" cmpd="sng" algn="ctr">
            <a:solidFill>
              <a:srgbClr val="BE891C"/>
            </a:solidFill>
            <a:prstDash val="solid"/>
            <a:round/>
            <a:headEnd type="none" w="med" len="med"/>
            <a:tailEnd type="none" w="med" len="med"/>
          </a:ln>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6_Two Content">
    <p:spTree>
      <p:nvGrpSpPr>
        <p:cNvPr id="1" name=""/>
        <p:cNvGrpSpPr/>
        <p:nvPr/>
      </p:nvGrpSpPr>
      <p:grpSpPr>
        <a:xfrm>
          <a:off x="0" y="0"/>
          <a:ext cx="0" cy="0"/>
          <a:chOff x="0" y="0"/>
          <a:chExt cx="0" cy="0"/>
        </a:xfrm>
      </p:grpSpPr>
      <p:pic>
        <p:nvPicPr>
          <p:cNvPr id="10" name="Picture 9" descr="mark only15%cmykcopy.jpg"/>
          <p:cNvPicPr>
            <a:picLocks noChangeAspect="1"/>
          </p:cNvPicPr>
          <p:nvPr userDrawn="1"/>
        </p:nvPicPr>
        <p:blipFill>
          <a:blip r:embed="rId2"/>
          <a:srcRect r="34000" b="5200"/>
          <a:stretch>
            <a:fillRect/>
          </a:stretch>
        </p:blipFill>
        <p:spPr>
          <a:xfrm>
            <a:off x="5901418" y="2066925"/>
            <a:ext cx="3233057" cy="4643846"/>
          </a:xfrm>
          <a:prstGeom prst="rect">
            <a:avLst/>
          </a:prstGeom>
        </p:spPr>
      </p:pic>
      <p:sp>
        <p:nvSpPr>
          <p:cNvPr id="2" name="Title 1"/>
          <p:cNvSpPr>
            <a:spLocks noGrp="1"/>
          </p:cNvSpPr>
          <p:nvPr>
            <p:ph type="title"/>
          </p:nvPr>
        </p:nvSpPr>
        <p:spPr>
          <a:xfrm>
            <a:off x="469901" y="228600"/>
            <a:ext cx="82169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69901" y="1371600"/>
            <a:ext cx="5479680" cy="47545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CEC762FD-8ED9-B248-99F5-1F51A0130D91}" type="slidenum">
              <a:rPr lang="en-US" smtClean="0"/>
              <a:pPr/>
              <a:t>‹#›</a:t>
            </a:fld>
            <a:endParaRPr lang="en-US" dirty="0"/>
          </a:p>
        </p:txBody>
      </p:sp>
      <p:pic>
        <p:nvPicPr>
          <p:cNvPr id="9" name="Picture 8" descr="student5wide.jpg"/>
          <p:cNvPicPr>
            <a:picLocks noChangeAspect="1"/>
          </p:cNvPicPr>
          <p:nvPr userDrawn="1"/>
        </p:nvPicPr>
        <p:blipFill>
          <a:blip r:embed="rId3"/>
          <a:stretch>
            <a:fillRect/>
          </a:stretch>
        </p:blipFill>
        <p:spPr>
          <a:xfrm>
            <a:off x="6029325" y="2767013"/>
            <a:ext cx="3114675" cy="2060575"/>
          </a:xfrm>
          <a:prstGeom prst="rect">
            <a:avLst/>
          </a:prstGeom>
          <a:ln w="3175" cap="flat" cmpd="sng" algn="ctr">
            <a:solidFill>
              <a:srgbClr val="BE891C"/>
            </a:solidFill>
            <a:prstDash val="solid"/>
            <a:round/>
            <a:headEnd type="none" w="med" len="med"/>
            <a:tailEnd type="none" w="med" len="med"/>
          </a:ln>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pic>
        <p:nvPicPr>
          <p:cNvPr id="10" name="Picture 9" descr="mark only15%cmykcopy.jpg"/>
          <p:cNvPicPr>
            <a:picLocks noChangeAspect="1"/>
          </p:cNvPicPr>
          <p:nvPr userDrawn="1"/>
        </p:nvPicPr>
        <p:blipFill>
          <a:blip r:embed="rId2"/>
          <a:srcRect r="34000" b="5200"/>
          <a:stretch>
            <a:fillRect/>
          </a:stretch>
        </p:blipFill>
        <p:spPr>
          <a:xfrm>
            <a:off x="5901418" y="2066925"/>
            <a:ext cx="3233057" cy="4643846"/>
          </a:xfrm>
          <a:prstGeom prst="rect">
            <a:avLst/>
          </a:prstGeom>
        </p:spPr>
      </p:pic>
      <p:sp>
        <p:nvSpPr>
          <p:cNvPr id="2" name="Title 1"/>
          <p:cNvSpPr>
            <a:spLocks noGrp="1"/>
          </p:cNvSpPr>
          <p:nvPr>
            <p:ph type="title"/>
          </p:nvPr>
        </p:nvSpPr>
        <p:spPr>
          <a:xfrm>
            <a:off x="469900" y="228600"/>
            <a:ext cx="8216901"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69899" y="1371600"/>
            <a:ext cx="5479681" cy="47545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CEC762FD-8ED9-B248-99F5-1F51A0130D91}" type="slidenum">
              <a:rPr lang="en-US" smtClean="0"/>
              <a:pPr/>
              <a:t>‹#›</a:t>
            </a:fld>
            <a:endParaRPr lang="en-US" dirty="0"/>
          </a:p>
        </p:txBody>
      </p:sp>
      <p:pic>
        <p:nvPicPr>
          <p:cNvPr id="9" name="Picture 8" descr="student12wide.jpg"/>
          <p:cNvPicPr>
            <a:picLocks noChangeAspect="1"/>
          </p:cNvPicPr>
          <p:nvPr userDrawn="1"/>
        </p:nvPicPr>
        <p:blipFill>
          <a:blip r:embed="rId3"/>
          <a:stretch>
            <a:fillRect/>
          </a:stretch>
        </p:blipFill>
        <p:spPr>
          <a:xfrm>
            <a:off x="6029325" y="2767013"/>
            <a:ext cx="3114675" cy="2060575"/>
          </a:xfrm>
          <a:prstGeom prst="rect">
            <a:avLst/>
          </a:prstGeom>
          <a:ln w="3175" cap="flat" cmpd="sng" algn="ctr">
            <a:solidFill>
              <a:srgbClr val="BE891C"/>
            </a:solidFill>
            <a:prstDash val="solid"/>
            <a:round/>
            <a:headEnd type="none" w="med" len="med"/>
            <a:tailEnd type="none" w="med" len="med"/>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pic>
        <p:nvPicPr>
          <p:cNvPr id="8" name="Picture 7" descr="MnScu stripes.jpg"/>
          <p:cNvPicPr>
            <a:picLocks noChangeAspect="1"/>
          </p:cNvPicPr>
          <p:nvPr/>
        </p:nvPicPr>
        <p:blipFill>
          <a:blip r:embed="rId43"/>
          <a:srcRect t="15319" r="27376" b="15319"/>
          <a:stretch>
            <a:fillRect/>
          </a:stretch>
        </p:blipFill>
        <p:spPr>
          <a:xfrm>
            <a:off x="0" y="6705600"/>
            <a:ext cx="9161280" cy="152400"/>
          </a:xfrm>
          <a:prstGeom prst="rect">
            <a:avLst/>
          </a:prstGeom>
          <a:ln>
            <a:noFill/>
          </a:ln>
        </p:spPr>
      </p:pic>
      <p:sp>
        <p:nvSpPr>
          <p:cNvPr id="2" name="Title Placeholder 1"/>
          <p:cNvSpPr>
            <a:spLocks noGrp="1"/>
          </p:cNvSpPr>
          <p:nvPr>
            <p:ph type="title"/>
          </p:nvPr>
        </p:nvSpPr>
        <p:spPr>
          <a:xfrm>
            <a:off x="469900" y="228600"/>
            <a:ext cx="8229599" cy="1143000"/>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69901" y="1371600"/>
            <a:ext cx="8229600" cy="4754563"/>
          </a:xfrm>
          <a:prstGeom prst="rect">
            <a:avLst/>
          </a:prstGeom>
        </p:spPr>
        <p:txBody>
          <a:bodyPr vert="horz" lIns="91440" tIns="45720" rIns="91440" bIns="45720" rtlCol="0" anchor="t">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MNSCU_H1245U.png"/>
          <p:cNvPicPr>
            <a:picLocks noChangeAspect="1"/>
          </p:cNvPicPr>
          <p:nvPr/>
        </p:nvPicPr>
        <p:blipFill>
          <a:blip r:embed="rId44"/>
          <a:stretch>
            <a:fillRect/>
          </a:stretch>
        </p:blipFill>
        <p:spPr>
          <a:xfrm>
            <a:off x="7364937" y="6167816"/>
            <a:ext cx="1350963" cy="469900"/>
          </a:xfrm>
          <a:prstGeom prst="rect">
            <a:avLst/>
          </a:prstGeom>
        </p:spPr>
      </p:pic>
      <p:pic>
        <p:nvPicPr>
          <p:cNvPr id="10" name="Picture 9" descr="MnScu stripes.jpg"/>
          <p:cNvPicPr>
            <a:picLocks noChangeAspect="1"/>
          </p:cNvPicPr>
          <p:nvPr userDrawn="1"/>
        </p:nvPicPr>
        <p:blipFill>
          <a:blip r:embed="rId43"/>
          <a:srcRect t="15319" r="27376" b="15319"/>
          <a:stretch>
            <a:fillRect/>
          </a:stretch>
        </p:blipFill>
        <p:spPr>
          <a:xfrm>
            <a:off x="-17280" y="0"/>
            <a:ext cx="9161280" cy="152400"/>
          </a:xfrm>
          <a:prstGeom prst="rect">
            <a:avLst/>
          </a:prstGeom>
          <a:ln>
            <a:noFill/>
          </a:ln>
        </p:spPr>
      </p:pic>
      <p:sp>
        <p:nvSpPr>
          <p:cNvPr id="6" name="Slide Number Placeholder 5"/>
          <p:cNvSpPr>
            <a:spLocks noGrp="1"/>
          </p:cNvSpPr>
          <p:nvPr>
            <p:ph type="sldNum" sz="quarter" idx="4"/>
          </p:nvPr>
        </p:nvSpPr>
        <p:spPr>
          <a:xfrm>
            <a:off x="396875" y="6638925"/>
            <a:ext cx="457200" cy="228600"/>
          </a:xfrm>
          <a:prstGeom prst="rect">
            <a:avLst/>
          </a:prstGeom>
          <a:solidFill>
            <a:srgbClr val="BE891C"/>
          </a:solidFill>
          <a:ln>
            <a:noFill/>
          </a:ln>
        </p:spPr>
        <p:txBody>
          <a:bodyPr vert="horz" lIns="91440" tIns="0" rIns="91440" bIns="0" rtlCol="0" anchor="ctr" anchorCtr="0"/>
          <a:lstStyle>
            <a:lvl1pPr algn="ctr">
              <a:defRPr sz="1050" b="0" i="0" baseline="0">
                <a:solidFill>
                  <a:schemeClr val="bg1"/>
                </a:solidFill>
                <a:latin typeface="Frutiger LT 55 Roman"/>
                <a:cs typeface="Frutiger LT 55 Roman"/>
              </a:defRPr>
            </a:lvl1pPr>
          </a:lstStyle>
          <a:p>
            <a:fld id="{62167B4A-8D27-1B45-9832-10C0AFF9A604}" type="slidenum">
              <a:rPr lang="en-US" smtClean="0"/>
              <a:pPr/>
              <a:t>‹#›</a:t>
            </a:fld>
            <a:endParaRPr lang="en-US" dirty="0"/>
          </a:p>
        </p:txBody>
      </p:sp>
      <p:sp>
        <p:nvSpPr>
          <p:cNvPr id="9" name="Rectangle 8"/>
          <p:cNvSpPr/>
          <p:nvPr userDrawn="1"/>
        </p:nvSpPr>
        <p:spPr>
          <a:xfrm>
            <a:off x="0" y="0"/>
            <a:ext cx="9144000" cy="6858000"/>
          </a:xfrm>
          <a:prstGeom prst="rect">
            <a:avLst/>
          </a:prstGeom>
          <a:noFill/>
          <a:ln w="3175" cap="flat" cmpd="sng" algn="ctr">
            <a:solidFill>
              <a:schemeClr val="accent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50" r:id="rId3"/>
    <p:sldLayoutId id="2147483700" r:id="rId4"/>
    <p:sldLayoutId id="2147483704" r:id="rId5"/>
    <p:sldLayoutId id="2147483743" r:id="rId6"/>
    <p:sldLayoutId id="2147483727" r:id="rId7"/>
    <p:sldLayoutId id="2147483738" r:id="rId8"/>
    <p:sldLayoutId id="2147483716" r:id="rId9"/>
    <p:sldLayoutId id="2147483701" r:id="rId10"/>
    <p:sldLayoutId id="2147483748" r:id="rId11"/>
    <p:sldLayoutId id="2147483702" r:id="rId12"/>
    <p:sldLayoutId id="2147483706" r:id="rId13"/>
    <p:sldLayoutId id="2147483744" r:id="rId14"/>
    <p:sldLayoutId id="2147483741" r:id="rId15"/>
    <p:sldLayoutId id="2147483740" r:id="rId16"/>
    <p:sldLayoutId id="2147483739" r:id="rId17"/>
    <p:sldLayoutId id="2147483737" r:id="rId18"/>
    <p:sldLayoutId id="2147483736" r:id="rId19"/>
    <p:sldLayoutId id="2147483735" r:id="rId20"/>
    <p:sldLayoutId id="2147483734" r:id="rId21"/>
    <p:sldLayoutId id="2147483733" r:id="rId22"/>
    <p:sldLayoutId id="2147483732" r:id="rId23"/>
    <p:sldLayoutId id="2147483731" r:id="rId24"/>
    <p:sldLayoutId id="2147483730" r:id="rId25"/>
    <p:sldLayoutId id="2147483729" r:id="rId26"/>
    <p:sldLayoutId id="2147483728" r:id="rId27"/>
    <p:sldLayoutId id="2147483726" r:id="rId28"/>
    <p:sldLayoutId id="2147483707" r:id="rId29"/>
    <p:sldLayoutId id="2147483708" r:id="rId30"/>
    <p:sldLayoutId id="2147483712" r:id="rId31"/>
    <p:sldLayoutId id="2147483713" r:id="rId32"/>
    <p:sldLayoutId id="2147483714" r:id="rId33"/>
    <p:sldLayoutId id="2147483715" r:id="rId34"/>
    <p:sldLayoutId id="2147483709" r:id="rId35"/>
    <p:sldLayoutId id="2147483711" r:id="rId36"/>
    <p:sldLayoutId id="2147483710" r:id="rId37"/>
    <p:sldLayoutId id="2147483724" r:id="rId38"/>
    <p:sldLayoutId id="2147483749" r:id="rId39"/>
    <p:sldLayoutId id="2147483746" r:id="rId40"/>
    <p:sldLayoutId id="2147483745" r:id="rId41"/>
  </p:sldLayoutIdLst>
  <p:timing>
    <p:tnLst>
      <p:par>
        <p:cTn id="1" dur="indefinite" restart="never" nodeType="tmRoot"/>
      </p:par>
    </p:tnLst>
  </p:timing>
  <p:hf hdr="0" ftr="0" dt="0"/>
  <p:txStyles>
    <p:titleStyle>
      <a:lvl1pPr algn="l" defTabSz="457200" rtl="0" eaLnBrk="1" latinLnBrk="0" hangingPunct="1">
        <a:lnSpc>
          <a:spcPts val="4000"/>
        </a:lnSpc>
        <a:spcBef>
          <a:spcPct val="0"/>
        </a:spcBef>
        <a:buNone/>
        <a:defRPr sz="4000" b="0" i="0" kern="1200">
          <a:solidFill>
            <a:srgbClr val="BE891C"/>
          </a:solidFill>
          <a:latin typeface="+mj-lt"/>
          <a:ea typeface="+mj-ea"/>
          <a:cs typeface="Frutiger LT 55 Roman"/>
        </a:defRPr>
      </a:lvl1pPr>
    </p:titleStyle>
    <p:bodyStyle>
      <a:lvl1pPr marL="342900" indent="-342900" algn="l" defTabSz="457200" rtl="0" eaLnBrk="1" latinLnBrk="0" hangingPunct="1">
        <a:lnSpc>
          <a:spcPct val="100000"/>
        </a:lnSpc>
        <a:spcBef>
          <a:spcPts val="1000"/>
        </a:spcBef>
        <a:buClr>
          <a:srgbClr val="BE891C"/>
        </a:buClr>
        <a:buFont typeface="Wingdings" charset="2"/>
        <a:buChar char="§"/>
        <a:defRPr sz="2400" b="0" i="0" kern="1200">
          <a:solidFill>
            <a:schemeClr val="tx1"/>
          </a:solidFill>
          <a:latin typeface="+mn-lt"/>
          <a:ea typeface="+mn-ea"/>
          <a:cs typeface="Frutiger LT 55 Roman"/>
        </a:defRPr>
      </a:lvl1pPr>
      <a:lvl2pPr marL="742950" indent="-285750" algn="l" defTabSz="457200" rtl="0" eaLnBrk="1" latinLnBrk="0" hangingPunct="1">
        <a:lnSpc>
          <a:spcPct val="100000"/>
        </a:lnSpc>
        <a:spcBef>
          <a:spcPts val="1000"/>
        </a:spcBef>
        <a:buClr>
          <a:srgbClr val="BE891C"/>
        </a:buClr>
        <a:buFont typeface="Wingdings" charset="2"/>
        <a:buChar char="§"/>
        <a:defRPr sz="2000" b="0" i="0" kern="1200">
          <a:solidFill>
            <a:srgbClr val="BE891C"/>
          </a:solidFill>
          <a:latin typeface="+mn-lt"/>
          <a:ea typeface="+mn-ea"/>
          <a:cs typeface="Frutiger LT 55 Roman"/>
        </a:defRPr>
      </a:lvl2pPr>
      <a:lvl3pPr marL="1143000" indent="-228600" algn="l" defTabSz="457200" rtl="0" eaLnBrk="1" latinLnBrk="0" hangingPunct="1">
        <a:lnSpc>
          <a:spcPct val="100000"/>
        </a:lnSpc>
        <a:spcBef>
          <a:spcPts val="1000"/>
        </a:spcBef>
        <a:buClr>
          <a:srgbClr val="BE891C"/>
        </a:buClr>
        <a:buFont typeface="Wingdings" charset="2"/>
        <a:buChar char="§"/>
        <a:defRPr sz="2000" b="0" i="0" kern="1200">
          <a:solidFill>
            <a:srgbClr val="000000"/>
          </a:solidFill>
          <a:latin typeface="+mn-lt"/>
          <a:ea typeface="+mn-ea"/>
          <a:cs typeface="Frutiger LT 55 Roman"/>
        </a:defRPr>
      </a:lvl3pPr>
      <a:lvl4pPr marL="1600200" indent="-228600" algn="l" defTabSz="457200" rtl="0" eaLnBrk="1" latinLnBrk="0" hangingPunct="1">
        <a:lnSpc>
          <a:spcPct val="100000"/>
        </a:lnSpc>
        <a:spcBef>
          <a:spcPts val="1000"/>
        </a:spcBef>
        <a:buClr>
          <a:srgbClr val="BE891C"/>
        </a:buClr>
        <a:buFont typeface="Wingdings" charset="2"/>
        <a:buChar char="§"/>
        <a:defRPr sz="2000" b="0" i="0" kern="1200">
          <a:solidFill>
            <a:srgbClr val="BE891C"/>
          </a:solidFill>
          <a:latin typeface="+mn-lt"/>
          <a:ea typeface="+mn-ea"/>
          <a:cs typeface="Frutiger LT 55 Roman"/>
        </a:defRPr>
      </a:lvl4pPr>
      <a:lvl5pPr marL="2057400" indent="-228600" algn="l" defTabSz="457200" rtl="0" eaLnBrk="1" latinLnBrk="0" hangingPunct="1">
        <a:lnSpc>
          <a:spcPct val="100000"/>
        </a:lnSpc>
        <a:spcBef>
          <a:spcPts val="1000"/>
        </a:spcBef>
        <a:buClr>
          <a:srgbClr val="BE891C"/>
        </a:buClr>
        <a:buFont typeface="Wingdings" charset="2"/>
        <a:buChar char="§"/>
        <a:defRPr sz="2000" b="0" i="0" kern="1200">
          <a:solidFill>
            <a:srgbClr val="000000"/>
          </a:solidFill>
          <a:latin typeface="+mn-lt"/>
          <a:ea typeface="+mn-ea"/>
          <a:cs typeface="Frutiger LT 55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eservices.minnstate.edu/employee/public/secure"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78692" y="623518"/>
            <a:ext cx="8208108" cy="1442544"/>
          </a:xfrm>
        </p:spPr>
        <p:txBody>
          <a:bodyPr/>
          <a:lstStyle/>
          <a:p>
            <a:endParaRPr lang="en-US" dirty="0"/>
          </a:p>
        </p:txBody>
      </p:sp>
      <p:sp>
        <p:nvSpPr>
          <p:cNvPr id="3" name="Subtitle 2"/>
          <p:cNvSpPr>
            <a:spLocks noGrp="1"/>
          </p:cNvSpPr>
          <p:nvPr>
            <p:ph type="subTitle" idx="1"/>
          </p:nvPr>
        </p:nvSpPr>
        <p:spPr/>
        <p:txBody>
          <a:bodyPr/>
          <a:lstStyle/>
          <a:p>
            <a:endParaRPr lang="en-US" dirty="0" smtClean="0"/>
          </a:p>
          <a:p>
            <a:endParaRPr lang="en-US" dirty="0"/>
          </a:p>
          <a:p>
            <a:endParaRPr lang="en-US" dirty="0"/>
          </a:p>
        </p:txBody>
      </p:sp>
      <p:sp>
        <p:nvSpPr>
          <p:cNvPr id="2" name="TextBox 1"/>
          <p:cNvSpPr txBox="1"/>
          <p:nvPr/>
        </p:nvSpPr>
        <p:spPr>
          <a:xfrm>
            <a:off x="956677" y="4968631"/>
            <a:ext cx="4897820" cy="584775"/>
          </a:xfrm>
          <a:prstGeom prst="rect">
            <a:avLst/>
          </a:prstGeom>
          <a:noFill/>
        </p:spPr>
        <p:txBody>
          <a:bodyPr wrap="square" rtlCol="0">
            <a:spAutoFit/>
          </a:bodyPr>
          <a:lstStyle/>
          <a:p>
            <a:r>
              <a:rPr lang="en-US" sz="3200" dirty="0" smtClean="0"/>
              <a:t>Non Faculty Overrides</a:t>
            </a: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875" y="733096"/>
            <a:ext cx="8216900" cy="5688724"/>
          </a:xfrm>
        </p:spPr>
        <p:txBody>
          <a:bodyPr/>
          <a:lstStyle/>
          <a:p>
            <a:r>
              <a:rPr lang="en-US" sz="2200" dirty="0" smtClean="0">
                <a:solidFill>
                  <a:schemeClr val="tx1"/>
                </a:solidFill>
              </a:rPr>
              <a:t>Staff who are not faculty members are able to provide overrides to students through the Administrative application (ARSA), using the option Override Edits.  Override </a:t>
            </a:r>
            <a:r>
              <a:rPr lang="en-US" sz="2200" dirty="0">
                <a:solidFill>
                  <a:schemeClr val="tx1"/>
                </a:solidFill>
              </a:rPr>
              <a:t>Edits is used to override one or more edits for a student in a particular or unique situation if the need arises. It can also be used to view the history of edits that have been applied to the student’s </a:t>
            </a:r>
            <a:r>
              <a:rPr lang="en-US" sz="2200" dirty="0" smtClean="0">
                <a:solidFill>
                  <a:schemeClr val="tx1"/>
                </a:solidFill>
              </a:rPr>
              <a:t>registration. </a:t>
            </a:r>
            <a:r>
              <a:rPr lang="en-US" sz="2200" dirty="0" smtClean="0">
                <a:solidFill>
                  <a:schemeClr val="tx1"/>
                </a:solidFill>
              </a:rPr>
              <a:t/>
            </a:r>
            <a:br>
              <a:rPr lang="en-US" sz="2200" dirty="0" smtClean="0">
                <a:solidFill>
                  <a:schemeClr val="tx1"/>
                </a:solidFill>
              </a:rPr>
            </a:br>
            <a:r>
              <a:rPr lang="en-US" sz="2400" u="sng">
                <a:hlinkClick r:id="rId3"/>
              </a:rPr>
              <a:t>https://eservices.minnstate.edu/employee/public/secure</a:t>
            </a:r>
            <a:r>
              <a:rPr lang="en-US" sz="2200" dirty="0">
                <a:solidFill>
                  <a:schemeClr val="tx1"/>
                </a:solidFill>
              </a:rPr>
              <a:t/>
            </a:r>
            <a:br>
              <a:rPr lang="en-US" sz="2200" dirty="0">
                <a:solidFill>
                  <a:schemeClr val="tx1"/>
                </a:solidFill>
              </a:rPr>
            </a:br>
            <a:r>
              <a:rPr lang="en-US" sz="2200" dirty="0" smtClean="0">
                <a:solidFill>
                  <a:schemeClr val="tx1"/>
                </a:solidFill>
              </a:rPr>
              <a:t/>
            </a:r>
            <a:br>
              <a:rPr lang="en-US" sz="2200" dirty="0" smtClean="0">
                <a:solidFill>
                  <a:schemeClr val="tx1"/>
                </a:solidFill>
              </a:rPr>
            </a:br>
            <a:endParaRPr lang="en-US" sz="2200" dirty="0"/>
          </a:p>
        </p:txBody>
      </p:sp>
      <p:sp>
        <p:nvSpPr>
          <p:cNvPr id="4" name="Slide Number Placeholder 3"/>
          <p:cNvSpPr>
            <a:spLocks noGrp="1"/>
          </p:cNvSpPr>
          <p:nvPr>
            <p:ph type="sldNum" sz="quarter" idx="12"/>
          </p:nvPr>
        </p:nvSpPr>
        <p:spPr/>
        <p:txBody>
          <a:bodyPr/>
          <a:lstStyle/>
          <a:p>
            <a:fld id="{CEC762FD-8ED9-B248-99F5-1F51A0130D91}" type="slidenum">
              <a:rPr lang="en-US" smtClean="0"/>
              <a:pPr/>
              <a:t>2</a:t>
            </a:fld>
            <a:endParaRPr lang="en-US" dirty="0"/>
          </a:p>
        </p:txBody>
      </p:sp>
    </p:spTree>
    <p:extLst>
      <p:ext uri="{BB962C8B-B14F-4D97-AF65-F5344CB8AC3E}">
        <p14:creationId xmlns:p14="http://schemas.microsoft.com/office/powerpoint/2010/main" val="3081828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Override Edits with ARSA</a:t>
            </a:r>
            <a:endParaRPr lang="en-US" dirty="0"/>
          </a:p>
        </p:txBody>
      </p:sp>
      <p:sp>
        <p:nvSpPr>
          <p:cNvPr id="3" name="Content Placeholder 2"/>
          <p:cNvSpPr>
            <a:spLocks noGrp="1"/>
          </p:cNvSpPr>
          <p:nvPr>
            <p:ph idx="1"/>
          </p:nvPr>
        </p:nvSpPr>
        <p:spPr/>
        <p:txBody>
          <a:bodyPr/>
          <a:lstStyle/>
          <a:p>
            <a:endParaRPr lang="en-US" dirty="0"/>
          </a:p>
          <a:p>
            <a:pPr marL="0" indent="0" algn="just">
              <a:buNone/>
            </a:pPr>
            <a:r>
              <a:rPr lang="en-US" dirty="0"/>
              <a:t> </a:t>
            </a:r>
            <a:r>
              <a:rPr lang="en-US" b="1" dirty="0"/>
              <a:t>Add and Delete Override Edits </a:t>
            </a:r>
            <a:endParaRPr lang="en-US" dirty="0"/>
          </a:p>
          <a:p>
            <a:pPr algn="just"/>
            <a:r>
              <a:rPr lang="en-US" dirty="0"/>
              <a:t>The </a:t>
            </a:r>
            <a:r>
              <a:rPr lang="en-US" i="1" dirty="0"/>
              <a:t>Student Information </a:t>
            </a:r>
            <a:r>
              <a:rPr lang="en-US" dirty="0"/>
              <a:t>screen allows adding or deleting Override Edit(s) for an individual student. </a:t>
            </a:r>
          </a:p>
          <a:p>
            <a:pPr marL="0" indent="0" algn="just">
              <a:buNone/>
            </a:pPr>
            <a:r>
              <a:rPr lang="en-US" b="1" dirty="0"/>
              <a:t>Override Edits Tab </a:t>
            </a:r>
            <a:endParaRPr lang="en-US" dirty="0"/>
          </a:p>
          <a:p>
            <a:pPr algn="just"/>
            <a:r>
              <a:rPr lang="en-US" dirty="0"/>
              <a:t>The system will default to the </a:t>
            </a:r>
            <a:r>
              <a:rPr lang="en-US" i="1" dirty="0"/>
              <a:t>Registration </a:t>
            </a:r>
            <a:r>
              <a:rPr lang="en-US" dirty="0"/>
              <a:t>tab. Click on the [</a:t>
            </a:r>
            <a:r>
              <a:rPr lang="en-US" b="1" i="1" dirty="0"/>
              <a:t>Override Edits</a:t>
            </a:r>
            <a:r>
              <a:rPr lang="en-US" dirty="0"/>
              <a:t>] Tab. </a:t>
            </a:r>
          </a:p>
          <a:p>
            <a:pPr marL="0" indent="0" algn="just">
              <a:buNone/>
            </a:pPr>
            <a:r>
              <a:rPr lang="en-US" b="1" dirty="0"/>
              <a:t>Adding an Edit </a:t>
            </a:r>
            <a:endParaRPr lang="en-US" dirty="0"/>
          </a:p>
          <a:p>
            <a:pPr algn="just"/>
            <a:r>
              <a:rPr lang="en-US" dirty="0"/>
              <a:t> To add an edit to a student schedule for the selected Year Term, click on the [Add] button. </a:t>
            </a:r>
          </a:p>
        </p:txBody>
      </p:sp>
      <p:sp>
        <p:nvSpPr>
          <p:cNvPr id="4" name="Slide Number Placeholder 3"/>
          <p:cNvSpPr>
            <a:spLocks noGrp="1"/>
          </p:cNvSpPr>
          <p:nvPr>
            <p:ph type="sldNum" sz="quarter" idx="12"/>
          </p:nvPr>
        </p:nvSpPr>
        <p:spPr/>
        <p:txBody>
          <a:bodyPr/>
          <a:lstStyle/>
          <a:p>
            <a:fld id="{CEC762FD-8ED9-B248-99F5-1F51A0130D91}" type="slidenum">
              <a:rPr lang="en-US" smtClean="0"/>
              <a:pPr/>
              <a:t>3</a:t>
            </a:fld>
            <a:endParaRPr lang="en-US" dirty="0"/>
          </a:p>
        </p:txBody>
      </p:sp>
    </p:spTree>
    <p:extLst>
      <p:ext uri="{BB962C8B-B14F-4D97-AF65-F5344CB8AC3E}">
        <p14:creationId xmlns:p14="http://schemas.microsoft.com/office/powerpoint/2010/main" val="1095445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Override Edits with </a:t>
            </a:r>
            <a:r>
              <a:rPr lang="en-US" dirty="0" smtClean="0"/>
              <a:t>ARSA </a:t>
            </a:r>
            <a:r>
              <a:rPr lang="en-US" sz="2000" dirty="0" smtClean="0"/>
              <a:t>(continued)</a:t>
            </a:r>
            <a:endParaRPr lang="en-US" sz="2000" dirty="0"/>
          </a:p>
        </p:txBody>
      </p:sp>
      <p:pic>
        <p:nvPicPr>
          <p:cNvPr id="5" name="Content Placeholder 4"/>
          <p:cNvPicPr>
            <a:picLocks noGrp="1" noChangeAspect="1"/>
          </p:cNvPicPr>
          <p:nvPr>
            <p:ph idx="1"/>
          </p:nvPr>
        </p:nvPicPr>
        <p:blipFill>
          <a:blip r:embed="rId2"/>
          <a:stretch>
            <a:fillRect/>
          </a:stretch>
        </p:blipFill>
        <p:spPr>
          <a:xfrm>
            <a:off x="617045" y="1933904"/>
            <a:ext cx="7958159" cy="3665032"/>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CEC762FD-8ED9-B248-99F5-1F51A0130D91}" type="slidenum">
              <a:rPr lang="en-US" smtClean="0"/>
              <a:pPr/>
              <a:t>4</a:t>
            </a:fld>
            <a:endParaRPr lang="en-US" dirty="0"/>
          </a:p>
        </p:txBody>
      </p:sp>
    </p:spTree>
    <p:extLst>
      <p:ext uri="{BB962C8B-B14F-4D97-AF65-F5344CB8AC3E}">
        <p14:creationId xmlns:p14="http://schemas.microsoft.com/office/powerpoint/2010/main" val="752087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Override Edits with ARSA </a:t>
            </a:r>
            <a:r>
              <a:rPr lang="en-US" sz="2000" dirty="0"/>
              <a:t>(continued)</a:t>
            </a:r>
            <a:endParaRPr lang="en-US" dirty="0"/>
          </a:p>
        </p:txBody>
      </p:sp>
      <p:sp>
        <p:nvSpPr>
          <p:cNvPr id="3" name="Content Placeholder 2"/>
          <p:cNvSpPr>
            <a:spLocks noGrp="1"/>
          </p:cNvSpPr>
          <p:nvPr>
            <p:ph idx="1"/>
          </p:nvPr>
        </p:nvSpPr>
        <p:spPr/>
        <p:txBody>
          <a:bodyPr/>
          <a:lstStyle/>
          <a:p>
            <a:pPr marL="0" indent="0" algn="just">
              <a:buNone/>
            </a:pPr>
            <a:r>
              <a:rPr lang="en-US" dirty="0"/>
              <a:t>After clicking the [</a:t>
            </a:r>
            <a:r>
              <a:rPr lang="en-US" b="1" i="1" dirty="0"/>
              <a:t>Add</a:t>
            </a:r>
            <a:r>
              <a:rPr lang="en-US" dirty="0"/>
              <a:t>] button, the system will default with a check mark [] beside the blank </a:t>
            </a:r>
            <a:r>
              <a:rPr lang="en-US" i="1" dirty="0"/>
              <a:t>Edit Code </a:t>
            </a:r>
            <a:r>
              <a:rPr lang="en-US" dirty="0"/>
              <a:t>and </a:t>
            </a:r>
            <a:r>
              <a:rPr lang="en-US" i="1" dirty="0"/>
              <a:t>Course ID</a:t>
            </a:r>
            <a:r>
              <a:rPr lang="en-US" dirty="0"/>
              <a:t>. Enter the Edit Code and Course ID. If the Begin Date and End Date need to be adjusted then enter the corrected date(s) in the fields. If the selected edit is correct, then select the </a:t>
            </a:r>
            <a:r>
              <a:rPr lang="en-US" i="1" dirty="0"/>
              <a:t>[</a:t>
            </a:r>
            <a:r>
              <a:rPr lang="en-US" b="1" i="1" dirty="0"/>
              <a:t>Submit Overrides</a:t>
            </a:r>
            <a:r>
              <a:rPr lang="en-US" i="1" dirty="0"/>
              <a:t>] </a:t>
            </a:r>
            <a:r>
              <a:rPr lang="en-US" dirty="0"/>
              <a:t>button to attempt to override the course. </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CEC762FD-8ED9-B248-99F5-1F51A0130D91}" type="slidenum">
              <a:rPr lang="en-US" smtClean="0"/>
              <a:pPr/>
              <a:t>5</a:t>
            </a:fld>
            <a:endParaRPr lang="en-US" dirty="0"/>
          </a:p>
        </p:txBody>
      </p:sp>
      <p:pic>
        <p:nvPicPr>
          <p:cNvPr id="5" name="Picture 4"/>
          <p:cNvPicPr>
            <a:picLocks noChangeAspect="1"/>
          </p:cNvPicPr>
          <p:nvPr/>
        </p:nvPicPr>
        <p:blipFill>
          <a:blip r:embed="rId2"/>
          <a:stretch>
            <a:fillRect/>
          </a:stretch>
        </p:blipFill>
        <p:spPr>
          <a:xfrm>
            <a:off x="1418894" y="3748881"/>
            <a:ext cx="5900209" cy="24888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135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Override Edits with ARSA </a:t>
            </a:r>
            <a:r>
              <a:rPr lang="en-US" sz="2000" dirty="0"/>
              <a:t>(continued)</a:t>
            </a:r>
            <a:endParaRPr lang="en-US" dirty="0"/>
          </a:p>
        </p:txBody>
      </p:sp>
      <p:sp>
        <p:nvSpPr>
          <p:cNvPr id="3" name="Content Placeholder 2"/>
          <p:cNvSpPr>
            <a:spLocks noGrp="1"/>
          </p:cNvSpPr>
          <p:nvPr>
            <p:ph idx="1"/>
          </p:nvPr>
        </p:nvSpPr>
        <p:spPr/>
        <p:txBody>
          <a:bodyPr/>
          <a:lstStyle/>
          <a:p>
            <a:pPr marL="0" indent="0" algn="just">
              <a:buNone/>
            </a:pPr>
            <a:r>
              <a:rPr lang="en-US" dirty="0"/>
              <a:t>If the student passes the edit(s) that are active for the institution, a message stating </a:t>
            </a:r>
            <a:r>
              <a:rPr lang="en-US" i="1" dirty="0"/>
              <a:t>Overrides were added/updated successfully </a:t>
            </a:r>
            <a:r>
              <a:rPr lang="en-US" dirty="0"/>
              <a:t>will display on the top of the page. </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CEC762FD-8ED9-B248-99F5-1F51A0130D91}" type="slidenum">
              <a:rPr lang="en-US" smtClean="0"/>
              <a:pPr/>
              <a:t>6</a:t>
            </a:fld>
            <a:endParaRPr lang="en-US" dirty="0"/>
          </a:p>
        </p:txBody>
      </p:sp>
      <p:pic>
        <p:nvPicPr>
          <p:cNvPr id="6" name="Picture 5"/>
          <p:cNvPicPr>
            <a:picLocks noChangeAspect="1"/>
          </p:cNvPicPr>
          <p:nvPr/>
        </p:nvPicPr>
        <p:blipFill>
          <a:blip r:embed="rId2"/>
          <a:stretch>
            <a:fillRect/>
          </a:stretch>
        </p:blipFill>
        <p:spPr>
          <a:xfrm>
            <a:off x="1143000" y="2607223"/>
            <a:ext cx="6554781" cy="33991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9516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pPr marL="0" indent="0">
              <a:buNone/>
            </a:pPr>
            <a:endParaRPr lang="en-US" dirty="0"/>
          </a:p>
          <a:p>
            <a:pPr marL="0" indent="0" algn="ctr">
              <a:buNone/>
            </a:pPr>
            <a:r>
              <a:rPr lang="en-US" dirty="0" smtClean="0"/>
              <a:t>Contact us at 320/308-2168 or </a:t>
            </a:r>
            <a:r>
              <a:rPr lang="en-US" dirty="0" smtClean="0"/>
              <a:t>320/308-2111 or Email  registrar@stcloudstate.edu.</a:t>
            </a:r>
            <a:endParaRPr lang="en-US" dirty="0" smtClean="0"/>
          </a:p>
          <a:p>
            <a:pPr marL="0" indent="0" algn="ctr">
              <a:buNone/>
            </a:pPr>
            <a:endParaRPr lang="en-US" dirty="0"/>
          </a:p>
        </p:txBody>
      </p:sp>
      <p:sp>
        <p:nvSpPr>
          <p:cNvPr id="4" name="Slide Number Placeholder 3"/>
          <p:cNvSpPr>
            <a:spLocks noGrp="1"/>
          </p:cNvSpPr>
          <p:nvPr>
            <p:ph type="sldNum" sz="quarter" idx="12"/>
          </p:nvPr>
        </p:nvSpPr>
        <p:spPr/>
        <p:txBody>
          <a:bodyPr/>
          <a:lstStyle/>
          <a:p>
            <a:fld id="{CEC762FD-8ED9-B248-99F5-1F51A0130D91}" type="slidenum">
              <a:rPr lang="en-US" smtClean="0"/>
              <a:pPr/>
              <a:t>7</a:t>
            </a:fld>
            <a:endParaRPr lang="en-US" dirty="0"/>
          </a:p>
        </p:txBody>
      </p:sp>
    </p:spTree>
    <p:extLst>
      <p:ext uri="{BB962C8B-B14F-4D97-AF65-F5344CB8AC3E}">
        <p14:creationId xmlns:p14="http://schemas.microsoft.com/office/powerpoint/2010/main" val="1597911982"/>
      </p:ext>
    </p:extLst>
  </p:cSld>
  <p:clrMapOvr>
    <a:masterClrMapping/>
  </p:clrMapOvr>
</p:sld>
</file>

<file path=ppt/theme/theme1.xml><?xml version="1.0" encoding="utf-8"?>
<a:theme xmlns:a="http://schemas.openxmlformats.org/drawingml/2006/main" name="MnSCUgeneral">
  <a:themeElements>
    <a:clrScheme name="MnSCU2">
      <a:dk1>
        <a:sysClr val="windowText" lastClr="000000"/>
      </a:dk1>
      <a:lt1>
        <a:sysClr val="window" lastClr="FFFFFF"/>
      </a:lt1>
      <a:dk2>
        <a:srgbClr val="9D7218"/>
      </a:dk2>
      <a:lt2>
        <a:srgbClr val="EEECE1"/>
      </a:lt2>
      <a:accent1>
        <a:srgbClr val="1D69A4"/>
      </a:accent1>
      <a:accent2>
        <a:srgbClr val="6D3E7F"/>
      </a:accent2>
      <a:accent3>
        <a:srgbClr val="BAD132"/>
      </a:accent3>
      <a:accent4>
        <a:srgbClr val="D33320"/>
      </a:accent4>
      <a:accent5>
        <a:srgbClr val="BE891C"/>
      </a:accent5>
      <a:accent6>
        <a:srgbClr val="141313"/>
      </a:accent6>
      <a:hlink>
        <a:srgbClr val="0092D2"/>
      </a:hlink>
      <a:folHlink>
        <a:srgbClr val="8B106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14308</TotalTime>
  <Words>292</Words>
  <Application>Microsoft Office PowerPoint</Application>
  <PresentationFormat>On-screen Show (4:3)</PresentationFormat>
  <Paragraphs>27</Paragraphs>
  <Slides>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Frutiger LT 55 Roman</vt:lpstr>
      <vt:lpstr>Helvetica</vt:lpstr>
      <vt:lpstr>L Frutiger Light</vt:lpstr>
      <vt:lpstr>Wingdings</vt:lpstr>
      <vt:lpstr>MnSCUgeneral</vt:lpstr>
      <vt:lpstr>PowerPoint Presentation</vt:lpstr>
      <vt:lpstr>Staff who are not faculty members are able to provide overrides to students through the Administrative application (ARSA), using the option Override Edits.  Override Edits is used to override one or more edits for a student in a particular or unique situation if the need arises. It can also be used to view the history of edits that have been applied to the student’s registration.  https://eservices.minnstate.edu/employee/public/secure  </vt:lpstr>
      <vt:lpstr>Override Edits with ARSA</vt:lpstr>
      <vt:lpstr>Override Edits with ARSA (continued)</vt:lpstr>
      <vt:lpstr>Override Edits with ARSA (continued)</vt:lpstr>
      <vt:lpstr>Override Edits with ARSA (continued)</vt:lpstr>
      <vt:lpstr>Questions?</vt:lpstr>
    </vt:vector>
  </TitlesOfParts>
  <Company>MnSCu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Drewek</dc:creator>
  <cp:lastModifiedBy>Zamlen, Brenda</cp:lastModifiedBy>
  <cp:revision>320</cp:revision>
  <cp:lastPrinted>2015-01-23T14:44:57Z</cp:lastPrinted>
  <dcterms:created xsi:type="dcterms:W3CDTF">2013-04-25T20:48:06Z</dcterms:created>
  <dcterms:modified xsi:type="dcterms:W3CDTF">2017-12-26T15:41:05Z</dcterms:modified>
</cp:coreProperties>
</file>